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Lst>
  <p:notesMasterIdLst>
    <p:notesMasterId r:id="rId22"/>
  </p:notesMasterIdLst>
  <p:handoutMasterIdLst>
    <p:handoutMasterId r:id="rId23"/>
  </p:handoutMasterIdLst>
  <p:sldIdLst>
    <p:sldId id="692" r:id="rId2"/>
    <p:sldId id="694" r:id="rId3"/>
    <p:sldId id="701" r:id="rId4"/>
    <p:sldId id="700" r:id="rId5"/>
    <p:sldId id="707" r:id="rId6"/>
    <p:sldId id="711" r:id="rId7"/>
    <p:sldId id="722" r:id="rId8"/>
    <p:sldId id="723" r:id="rId9"/>
    <p:sldId id="724" r:id="rId10"/>
    <p:sldId id="713" r:id="rId11"/>
    <p:sldId id="721" r:id="rId12"/>
    <p:sldId id="714" r:id="rId13"/>
    <p:sldId id="718" r:id="rId14"/>
    <p:sldId id="716" r:id="rId15"/>
    <p:sldId id="728" r:id="rId16"/>
    <p:sldId id="729" r:id="rId17"/>
    <p:sldId id="720" r:id="rId18"/>
    <p:sldId id="726" r:id="rId19"/>
    <p:sldId id="727" r:id="rId20"/>
    <p:sldId id="725" r:id="rId21"/>
  </p:sldIdLst>
  <p:sldSz cx="9144000" cy="5145088"/>
  <p:notesSz cx="6858000" cy="9144000"/>
  <p:defaultTextStyle>
    <a:defPPr>
      <a:defRPr lang="zh-CN"/>
    </a:defPPr>
    <a:lvl1pPr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1pPr>
    <a:lvl2pPr marL="4572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2pPr>
    <a:lvl3pPr marL="9144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3pPr>
    <a:lvl4pPr marL="13716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4pPr>
    <a:lvl5pPr marL="18288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5pPr>
    <a:lvl6pPr marL="22860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6pPr>
    <a:lvl7pPr marL="27432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7pPr>
    <a:lvl8pPr marL="32004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8pPr>
    <a:lvl9pPr marL="36576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99CCFF"/>
    <a:srgbClr val="6699FF"/>
    <a:srgbClr val="3399FF"/>
    <a:srgbClr val="0099FF"/>
    <a:srgbClr val="C0C0C0"/>
    <a:srgbClr val="FF0000"/>
    <a:srgbClr val="EFF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9" autoAdjust="0"/>
    <p:restoredTop sz="95320" autoAdjust="0"/>
  </p:normalViewPr>
  <p:slideViewPr>
    <p:cSldViewPr>
      <p:cViewPr varScale="1">
        <p:scale>
          <a:sx n="111" d="100"/>
          <a:sy n="111" d="100"/>
        </p:scale>
        <p:origin x="658" y="82"/>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20"/>
    </p:cViewPr>
  </p:sorterViewPr>
  <p:notesViewPr>
    <p:cSldViewPr>
      <p:cViewPr varScale="1">
        <p:scale>
          <a:sx n="58" d="100"/>
          <a:sy n="58" d="100"/>
        </p:scale>
        <p:origin x="-19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447E71AB-4C15-4555-87FD-E88D364DE2A8}" type="slidenum">
              <a:rPr lang="en-US" altLang="zh-CN"/>
              <a:pPr>
                <a:defRPr/>
              </a:pPr>
              <a:t>‹#›</a:t>
            </a:fld>
            <a:endParaRPr lang="en-US" altLang="zh-CN"/>
          </a:p>
        </p:txBody>
      </p:sp>
    </p:spTree>
    <p:extLst>
      <p:ext uri="{BB962C8B-B14F-4D97-AF65-F5344CB8AC3E}">
        <p14:creationId xmlns:p14="http://schemas.microsoft.com/office/powerpoint/2010/main" val="165802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DA30BC8F-6F4B-41B9-B743-BCEB862EF96F}" type="slidenum">
              <a:rPr lang="en-US" altLang="zh-CN"/>
              <a:pPr>
                <a:defRPr/>
              </a:pPr>
              <a:t>‹#›</a:t>
            </a:fld>
            <a:endParaRPr lang="en-US" altLang="zh-CN"/>
          </a:p>
        </p:txBody>
      </p:sp>
    </p:spTree>
    <p:extLst>
      <p:ext uri="{BB962C8B-B14F-4D97-AF65-F5344CB8AC3E}">
        <p14:creationId xmlns:p14="http://schemas.microsoft.com/office/powerpoint/2010/main" val="21987214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E08EA250-E7FD-4877-8B8F-C18EBF95A4BB}" type="slidenum">
              <a:rPr kumimoji="1" lang="zh-CN" altLang="en-US" sz="1200" b="0" u="none">
                <a:solidFill>
                  <a:schemeClr val="tx1"/>
                </a:solidFill>
                <a:ea typeface="宋体" charset="-122"/>
              </a:rPr>
              <a:pPr algn="r"/>
              <a:t>3</a:t>
            </a:fld>
            <a:endParaRPr kumimoji="1" lang="en-US" altLang="zh-CN" sz="1200" b="0" u="none">
              <a:solidFill>
                <a:schemeClr val="tx1"/>
              </a:solidFill>
              <a:ea typeface="宋体" charset="-122"/>
            </a:endParaRPr>
          </a:p>
        </p:txBody>
      </p:sp>
      <p:sp>
        <p:nvSpPr>
          <p:cNvPr id="17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8BA42A4-40B5-45E5-AEDA-D31A11DE5E87}" type="slidenum">
              <a:rPr lang="zh-CN" altLang="en-US" sz="1200" b="0" u="none">
                <a:solidFill>
                  <a:schemeClr val="tx1"/>
                </a:solidFill>
                <a:latin typeface="Arial" charset="0"/>
                <a:ea typeface="宋体" charset="-122"/>
              </a:rPr>
              <a:pPr algn="r"/>
              <a:t>3</a:t>
            </a:fld>
            <a:endParaRPr lang="en-US" altLang="zh-CN" sz="1200" b="0" u="none">
              <a:solidFill>
                <a:schemeClr val="tx1"/>
              </a:solidFill>
              <a:latin typeface="Arial" charset="0"/>
              <a:ea typeface="宋体" charset="-122"/>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685800" y="4343400"/>
            <a:ext cx="5486400" cy="4114800"/>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solidFill>
                  <a:srgbClr val="6600FF"/>
                </a:solidFill>
                <a:ea typeface="宋体" charset="-122"/>
              </a:rPr>
              <a:t>不管网络层使用的是什么协议，在实际网络的链路上传送数据帧时，最终还是必须使用硬件地址。</a:t>
            </a:r>
          </a:p>
          <a:p>
            <a:endParaRPr lang="zh-CN" altLang="zh-CN" smtClean="0">
              <a:ea typeface="宋体" charset="-122"/>
            </a:endParaRPr>
          </a:p>
        </p:txBody>
      </p:sp>
    </p:spTree>
    <p:extLst>
      <p:ext uri="{BB962C8B-B14F-4D97-AF65-F5344CB8AC3E}">
        <p14:creationId xmlns:p14="http://schemas.microsoft.com/office/powerpoint/2010/main" val="2683972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55E0C67B-FBD2-4DE3-92D0-A94C257EBCCA}" type="slidenum">
              <a:rPr kumimoji="1" lang="zh-CN" altLang="en-US" sz="1200" b="0" u="none">
                <a:solidFill>
                  <a:schemeClr val="tx1"/>
                </a:solidFill>
                <a:ea typeface="宋体" charset="-122"/>
              </a:rPr>
              <a:pPr algn="r"/>
              <a:t>13</a:t>
            </a:fld>
            <a:endParaRPr kumimoji="1" lang="en-US" altLang="zh-CN" sz="1200" b="0" u="none">
              <a:solidFill>
                <a:schemeClr val="tx1"/>
              </a:solidFill>
              <a:ea typeface="宋体" charset="-122"/>
            </a:endParaRPr>
          </a:p>
        </p:txBody>
      </p:sp>
      <p:sp>
        <p:nvSpPr>
          <p:cNvPr id="532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FE35824-C0F7-43B0-90D7-EDDB7A84E6AB}" type="slidenum">
              <a:rPr lang="zh-CN" altLang="en-US" sz="1200" b="0" u="none">
                <a:solidFill>
                  <a:schemeClr val="tx1"/>
                </a:solidFill>
                <a:latin typeface="Arial" charset="0"/>
                <a:ea typeface="宋体" charset="-122"/>
              </a:rPr>
              <a:pPr algn="r"/>
              <a:t>13</a:t>
            </a:fld>
            <a:endParaRPr lang="en-US" altLang="zh-CN" sz="1200" b="0" u="none">
              <a:solidFill>
                <a:schemeClr val="tx1"/>
              </a:solidFill>
              <a:latin typeface="Arial" charset="0"/>
              <a:ea typeface="宋体" charset="-122"/>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685800" y="4343400"/>
            <a:ext cx="5486400" cy="4114800"/>
          </a:xfrm>
          <a:noFill/>
          <a:ln/>
        </p:spPr>
        <p:txBody>
          <a:bodyPr/>
          <a:lstStyle/>
          <a:p>
            <a:pPr algn="just">
              <a:buClr>
                <a:srgbClr val="0000FF"/>
              </a:buClr>
              <a:buSzPct val="80000"/>
              <a:buFont typeface="Wingdings" pitchFamily="2" charset="2"/>
              <a:buNone/>
            </a:pPr>
            <a:r>
              <a:rPr lang="zh-CN" altLang="en-US" smtClean="0">
                <a:ea typeface="宋体" charset="-122"/>
              </a:rPr>
              <a:t>由于全世界存在着各式各样的网络，它们使用不同的硬件地址。要使这些异构网络能够互相通信就必须进行非常复杂的硬件地址转换工作，因此几乎是不可能的事。</a:t>
            </a:r>
          </a:p>
          <a:p>
            <a:pPr algn="just">
              <a:buClr>
                <a:srgbClr val="0000FF"/>
              </a:buClr>
              <a:buSzPct val="80000"/>
              <a:buFont typeface="Wingdings" pitchFamily="2" charset="2"/>
              <a:buNone/>
            </a:pPr>
            <a:r>
              <a:rPr lang="zh-CN" altLang="en-US" smtClean="0">
                <a:ea typeface="宋体" charset="-122"/>
              </a:rPr>
              <a:t>连接到因特网的主机都拥有统一的 </a:t>
            </a:r>
            <a:r>
              <a:rPr lang="en-US" altLang="zh-CN" smtClean="0">
                <a:ea typeface="宋体" charset="-122"/>
              </a:rPr>
              <a:t>IP </a:t>
            </a:r>
            <a:r>
              <a:rPr lang="zh-CN" altLang="en-US" smtClean="0">
                <a:ea typeface="宋体" charset="-122"/>
              </a:rPr>
              <a:t>地址，它们之间的通信就像连接在同一个网络上那样简单方便，因为调用 </a:t>
            </a:r>
            <a:r>
              <a:rPr lang="en-US" altLang="zh-CN" smtClean="0">
                <a:ea typeface="宋体" charset="-122"/>
              </a:rPr>
              <a:t>ARP </a:t>
            </a:r>
            <a:r>
              <a:rPr lang="zh-CN" altLang="en-US" smtClean="0">
                <a:ea typeface="宋体" charset="-122"/>
              </a:rPr>
              <a:t>来寻找某个路由器或主机的硬件地址都是由计算机软件自动进行的，对用户来说是看不见这种调用过程的。</a:t>
            </a:r>
            <a:endParaRPr lang="en-US" altLang="zh-CN" smtClean="0">
              <a:ea typeface="宋体" charset="-122"/>
            </a:endParaRPr>
          </a:p>
          <a:p>
            <a:pPr marL="0" marR="0" indent="0" algn="just" defTabSz="914400" rtl="0" eaLnBrk="0" fontAlgn="base" latinLnBrk="0" hangingPunct="0">
              <a:lnSpc>
                <a:spcPct val="100000"/>
              </a:lnSpc>
              <a:spcBef>
                <a:spcPct val="30000"/>
              </a:spcBef>
              <a:spcAft>
                <a:spcPct val="0"/>
              </a:spcAft>
              <a:buClr>
                <a:srgbClr val="0000FF"/>
              </a:buClr>
              <a:buSzPct val="80000"/>
              <a:buFont typeface="Wingdings" pitchFamily="2" charset="2"/>
              <a:buNone/>
              <a:tabLst/>
              <a:defRPr/>
            </a:pPr>
            <a:r>
              <a:rPr kumimoji="0" lang="zh-CN" altLang="en-US" smtClean="0">
                <a:solidFill>
                  <a:srgbClr val="1A3868"/>
                </a:solidFill>
                <a:ea typeface="宋体" charset="-122"/>
              </a:rPr>
              <a:t>如果主机或路由器要和本网络上的另一个已知 </a:t>
            </a:r>
            <a:r>
              <a:rPr kumimoji="0" lang="en-US" altLang="zh-CN" smtClean="0">
                <a:solidFill>
                  <a:srgbClr val="1A3868"/>
                </a:solidFill>
                <a:ea typeface="宋体" charset="-122"/>
              </a:rPr>
              <a:t>IP </a:t>
            </a:r>
            <a:r>
              <a:rPr kumimoji="0" lang="zh-CN" altLang="en-US" smtClean="0">
                <a:solidFill>
                  <a:srgbClr val="1A3868"/>
                </a:solidFill>
                <a:ea typeface="宋体" charset="-122"/>
              </a:rPr>
              <a:t>地址的主机或路由器进行通信，</a:t>
            </a:r>
            <a:r>
              <a:rPr kumimoji="0" lang="en-US" altLang="zh-CN" smtClean="0">
                <a:solidFill>
                  <a:srgbClr val="1A3868"/>
                </a:solidFill>
                <a:ea typeface="宋体" charset="-122"/>
              </a:rPr>
              <a:t>ARP </a:t>
            </a:r>
            <a:r>
              <a:rPr kumimoji="0" lang="zh-CN" altLang="en-US" smtClean="0">
                <a:solidFill>
                  <a:srgbClr val="1A3868"/>
                </a:solidFill>
                <a:ea typeface="宋体" charset="-122"/>
              </a:rPr>
              <a:t>协议就会自动地将该 </a:t>
            </a:r>
            <a:r>
              <a:rPr kumimoji="0" lang="en-US" altLang="zh-CN" smtClean="0">
                <a:solidFill>
                  <a:srgbClr val="1A3868"/>
                </a:solidFill>
                <a:ea typeface="宋体" charset="-122"/>
              </a:rPr>
              <a:t>IP </a:t>
            </a:r>
            <a:r>
              <a:rPr kumimoji="0" lang="zh-CN" altLang="en-US" smtClean="0">
                <a:solidFill>
                  <a:srgbClr val="1A3868"/>
                </a:solidFill>
                <a:ea typeface="宋体" charset="-122"/>
              </a:rPr>
              <a:t>地址解析为链路层所需要的硬件地址。</a:t>
            </a:r>
            <a:endParaRPr lang="zh-CN" altLang="en-US" smtClean="0">
              <a:ea typeface="宋体" charset="-122"/>
            </a:endParaRPr>
          </a:p>
          <a:p>
            <a:pPr algn="just">
              <a:buClr>
                <a:srgbClr val="0000FF"/>
              </a:buClr>
              <a:buSzPct val="80000"/>
              <a:buFont typeface="Wingdings" pitchFamily="2" charset="2"/>
              <a:buNone/>
            </a:pPr>
            <a:endParaRPr lang="zh-CN" altLang="zh-CN" smtClean="0">
              <a:ea typeface="宋体" charset="-122"/>
            </a:endParaRPr>
          </a:p>
        </p:txBody>
      </p:sp>
    </p:spTree>
    <p:extLst>
      <p:ext uri="{BB962C8B-B14F-4D97-AF65-F5344CB8AC3E}">
        <p14:creationId xmlns:p14="http://schemas.microsoft.com/office/powerpoint/2010/main" val="7214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DA8E3C00-6A30-4C05-82F3-C3341FC0C946}" type="slidenum">
              <a:rPr kumimoji="1" lang="zh-CN" altLang="en-US" sz="1200" b="0" u="none">
                <a:solidFill>
                  <a:schemeClr val="tx1"/>
                </a:solidFill>
                <a:ea typeface="宋体" charset="-122"/>
              </a:rPr>
              <a:pPr algn="r"/>
              <a:t>14</a:t>
            </a:fld>
            <a:endParaRPr kumimoji="1" lang="en-US" altLang="zh-CN" sz="1200" b="0" u="none">
              <a:solidFill>
                <a:schemeClr val="tx1"/>
              </a:solidFill>
              <a:ea typeface="宋体" charset="-122"/>
            </a:endParaRPr>
          </a:p>
        </p:txBody>
      </p:sp>
      <p:sp>
        <p:nvSpPr>
          <p:cNvPr id="512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2F23E08-63F8-479C-A056-62E436ABC62D}" type="slidenum">
              <a:rPr lang="zh-CN" altLang="en-US" sz="1200" b="0" u="none">
                <a:solidFill>
                  <a:schemeClr val="tx1"/>
                </a:solidFill>
                <a:latin typeface="Arial" charset="0"/>
                <a:ea typeface="宋体" charset="-122"/>
              </a:rPr>
              <a:pPr algn="r"/>
              <a:t>14</a:t>
            </a:fld>
            <a:endParaRPr lang="en-US" altLang="zh-CN" sz="1200" b="0" u="none">
              <a:solidFill>
                <a:schemeClr val="tx1"/>
              </a:solidFill>
              <a:latin typeface="Arial" charset="0"/>
              <a:ea typeface="宋体" charset="-122"/>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685800" y="4343400"/>
            <a:ext cx="5486400" cy="4114800"/>
          </a:xfrm>
          <a:noFill/>
          <a:ln/>
        </p:spPr>
        <p:txBody>
          <a:bodyPr/>
          <a:lstStyle/>
          <a:p>
            <a:pPr marL="0" marR="0" indent="0" algn="just" defTabSz="914400" rtl="0" eaLnBrk="0" fontAlgn="base" latinLnBrk="0" hangingPunct="0">
              <a:lnSpc>
                <a:spcPct val="100000"/>
              </a:lnSpc>
              <a:spcBef>
                <a:spcPct val="30000"/>
              </a:spcBef>
              <a:spcAft>
                <a:spcPct val="0"/>
              </a:spcAft>
              <a:buClr>
                <a:srgbClr val="0000FF"/>
              </a:buClr>
              <a:buSzPct val="80000"/>
              <a:buFont typeface="Wingdings" pitchFamily="2" charset="2"/>
              <a:buNone/>
              <a:tabLst/>
              <a:defRPr/>
            </a:pPr>
            <a:r>
              <a:rPr lang="en-US" altLang="zh-CN" smtClean="0">
                <a:ea typeface="宋体" charset="-122"/>
              </a:rPr>
              <a:t>ARP </a:t>
            </a:r>
            <a:r>
              <a:rPr lang="zh-CN" altLang="en-US" smtClean="0">
                <a:ea typeface="宋体" charset="-122"/>
              </a:rPr>
              <a:t>是解决同一个局域网上的主机或路由器的 </a:t>
            </a:r>
            <a:r>
              <a:rPr lang="en-US" altLang="zh-CN" smtClean="0">
                <a:ea typeface="宋体" charset="-122"/>
              </a:rPr>
              <a:t>IP </a:t>
            </a:r>
            <a:r>
              <a:rPr lang="zh-CN" altLang="en-US" smtClean="0">
                <a:ea typeface="宋体" charset="-122"/>
              </a:rPr>
              <a:t>地址和硬件地址的映射问题。如果所要找的主机和源主机不在同一个局域网上，那么怎么办呢？如果所要找的主机和源主机不在同一个局域网上，那么就要通过</a:t>
            </a:r>
            <a:r>
              <a:rPr lang="zh-CN" altLang="en-US" sz="800" smtClean="0">
                <a:ea typeface="宋体" charset="-122"/>
              </a:rPr>
              <a:t> </a:t>
            </a:r>
            <a:r>
              <a:rPr lang="en-US" altLang="zh-CN" smtClean="0">
                <a:ea typeface="宋体" charset="-122"/>
              </a:rPr>
              <a:t>ARP</a:t>
            </a:r>
            <a:r>
              <a:rPr lang="en-US" altLang="zh-CN" sz="800" smtClean="0">
                <a:ea typeface="宋体" charset="-122"/>
              </a:rPr>
              <a:t> </a:t>
            </a:r>
            <a:r>
              <a:rPr lang="zh-CN" altLang="en-US" smtClean="0">
                <a:ea typeface="宋体" charset="-122"/>
              </a:rPr>
              <a:t>找到一个位于本局域网上的某个路由器的硬件地址，然后把分组发送给这个路由器，让这个路由器把分组转发给下一个网络。剩下的工作就由下一个网络来做。</a:t>
            </a:r>
          </a:p>
          <a:p>
            <a:endParaRPr lang="zh-CN" altLang="zh-CN" smtClean="0">
              <a:ea typeface="宋体" charset="-122"/>
            </a:endParaRPr>
          </a:p>
        </p:txBody>
      </p:sp>
    </p:spTree>
    <p:extLst>
      <p:ext uri="{BB962C8B-B14F-4D97-AF65-F5344CB8AC3E}">
        <p14:creationId xmlns:p14="http://schemas.microsoft.com/office/powerpoint/2010/main" val="363881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06AB8F98-CFA3-4100-97A2-1627922B9A41}" type="slidenum">
              <a:rPr lang="zh-CN" altLang="en-US" b="0">
                <a:solidFill>
                  <a:schemeClr val="tx1"/>
                </a:solidFill>
                <a:latin typeface="Times New Roman" panose="02020603050405020304" pitchFamily="18" charset="0"/>
                <a:ea typeface="宋体" panose="02010600030101010101" pitchFamily="2" charset="-122"/>
              </a:rPr>
              <a:pPr algn="r" eaLnBrk="1" hangingPunct="1"/>
              <a:t>15</a:t>
            </a:fld>
            <a:endParaRPr lang="en-US" altLang="zh-CN" b="0">
              <a:solidFill>
                <a:schemeClr val="tx1"/>
              </a:solidFill>
              <a:latin typeface="Times New Roman" panose="02020603050405020304" pitchFamily="18" charset="0"/>
              <a:ea typeface="宋体" panose="02010600030101010101" pitchFamily="2" charset="-122"/>
            </a:endParaRPr>
          </a:p>
        </p:txBody>
      </p:sp>
      <p:sp>
        <p:nvSpPr>
          <p:cNvPr id="2990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9AF7B9E4-3D53-479B-B60C-C5745E06DB7C}" type="slidenum">
              <a:rPr kumimoji="0" lang="zh-CN" altLang="en-US" sz="1200" b="0">
                <a:solidFill>
                  <a:schemeClr val="tx1"/>
                </a:solidFill>
                <a:ea typeface="宋体" panose="02010600030101010101" pitchFamily="2" charset="-122"/>
              </a:rPr>
              <a:pPr algn="r" eaLnBrk="1" hangingPunct="1"/>
              <a:t>15</a:t>
            </a:fld>
            <a:endParaRPr kumimoji="0" lang="en-US" altLang="zh-CN" sz="1200" b="0">
              <a:solidFill>
                <a:schemeClr val="tx1"/>
              </a:solidFill>
              <a:ea typeface="宋体" panose="02010600030101010101" pitchFamily="2" charset="-122"/>
            </a:endParaRPr>
          </a:p>
        </p:txBody>
      </p:sp>
      <p:sp>
        <p:nvSpPr>
          <p:cNvPr id="299012" name="Rectangle 2"/>
          <p:cNvSpPr>
            <a:spLocks noGrp="1" noRot="1" noChangeAspect="1" noChangeArrowheads="1" noTextEdit="1"/>
          </p:cNvSpPr>
          <p:nvPr>
            <p:ph type="sldImg"/>
          </p:nvPr>
        </p:nvSpPr>
        <p:spPr>
          <a:ln/>
        </p:spPr>
      </p:sp>
      <p:sp>
        <p:nvSpPr>
          <p:cNvPr id="29901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953225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21B561AD-6F7A-4A78-8A60-963079FB8D81}" type="slidenum">
              <a:rPr lang="zh-CN" altLang="en-US" b="0">
                <a:solidFill>
                  <a:schemeClr val="tx1"/>
                </a:solidFill>
                <a:latin typeface="Times New Roman" panose="02020603050405020304" pitchFamily="18" charset="0"/>
                <a:ea typeface="宋体" panose="02010600030101010101" pitchFamily="2" charset="-122"/>
              </a:rPr>
              <a:pPr algn="r" eaLnBrk="1" hangingPunct="1"/>
              <a:t>16</a:t>
            </a:fld>
            <a:endParaRPr lang="en-US" altLang="zh-CN" b="0">
              <a:solidFill>
                <a:schemeClr val="tx1"/>
              </a:solidFill>
              <a:latin typeface="Times New Roman" panose="02020603050405020304" pitchFamily="18" charset="0"/>
              <a:ea typeface="宋体" panose="02010600030101010101" pitchFamily="2" charset="-122"/>
            </a:endParaRPr>
          </a:p>
        </p:txBody>
      </p:sp>
      <p:sp>
        <p:nvSpPr>
          <p:cNvPr id="30105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D3B0307C-6E24-4F3C-BD56-05E45A6DEB14}" type="slidenum">
              <a:rPr kumimoji="0" lang="zh-CN" altLang="en-US" sz="1200" b="0">
                <a:solidFill>
                  <a:schemeClr val="tx1"/>
                </a:solidFill>
                <a:ea typeface="宋体" panose="02010600030101010101" pitchFamily="2" charset="-122"/>
              </a:rPr>
              <a:pPr algn="r" eaLnBrk="1" hangingPunct="1"/>
              <a:t>16</a:t>
            </a:fld>
            <a:endParaRPr kumimoji="0" lang="en-US" altLang="zh-CN" sz="1200" b="0">
              <a:solidFill>
                <a:schemeClr val="tx1"/>
              </a:solidFill>
              <a:ea typeface="宋体" panose="02010600030101010101" pitchFamily="2" charset="-122"/>
            </a:endParaRPr>
          </a:p>
        </p:txBody>
      </p:sp>
      <p:sp>
        <p:nvSpPr>
          <p:cNvPr id="301060" name="Rectangle 2"/>
          <p:cNvSpPr>
            <a:spLocks noGrp="1" noRot="1" noChangeAspect="1" noChangeArrowheads="1" noTextEdit="1"/>
          </p:cNvSpPr>
          <p:nvPr>
            <p:ph type="sldImg"/>
          </p:nvPr>
        </p:nvSpPr>
        <p:spPr>
          <a:ln/>
        </p:spPr>
      </p:sp>
      <p:sp>
        <p:nvSpPr>
          <p:cNvPr id="30106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73809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p:spPr>
        <p:txBody>
          <a:bodyPr/>
          <a:lstStyle/>
          <a:p>
            <a:r>
              <a:rPr lang="zh-CN" altLang="en-US" b="1" smtClean="0">
                <a:ea typeface="宋体" charset="-122"/>
              </a:rPr>
              <a:t>地址解析方法的改进。</a:t>
            </a:r>
            <a:r>
              <a:rPr lang="en-US" altLang="zh-CN" b="1" smtClean="0">
                <a:ea typeface="宋体" charset="-122"/>
              </a:rPr>
              <a:t>ARP</a:t>
            </a:r>
            <a:r>
              <a:rPr lang="zh-CN" altLang="en-US" b="1" smtClean="0">
                <a:ea typeface="宋体" charset="-122"/>
              </a:rPr>
              <a:t>代理工作的过程说明</a:t>
            </a:r>
            <a:endParaRPr lang="zh-CN" altLang="en-US" smtClean="0">
              <a:ea typeface="宋体" charset="-122"/>
            </a:endParaRPr>
          </a:p>
          <a:p>
            <a:r>
              <a:rPr lang="en-US" altLang="zh-CN" smtClean="0">
                <a:ea typeface="宋体" charset="-122"/>
              </a:rPr>
              <a:t>1</a:t>
            </a:r>
            <a:r>
              <a:rPr lang="zh-CN" altLang="en-US" smtClean="0">
                <a:ea typeface="宋体" charset="-122"/>
              </a:rPr>
              <a:t>，</a:t>
            </a:r>
            <a:r>
              <a:rPr lang="en-US" altLang="zh-CN" smtClean="0">
                <a:ea typeface="宋体" charset="-122"/>
              </a:rPr>
              <a:t>192.168.0.16/16</a:t>
            </a:r>
            <a:r>
              <a:rPr lang="zh-CN" altLang="en-US" smtClean="0">
                <a:ea typeface="宋体" charset="-122"/>
              </a:rPr>
              <a:t>主机向外发送目的主机为</a:t>
            </a:r>
            <a:r>
              <a:rPr lang="en-US" altLang="zh-CN" smtClean="0">
                <a:ea typeface="宋体" charset="-122"/>
              </a:rPr>
              <a:t>192.168.1.3/24</a:t>
            </a:r>
            <a:r>
              <a:rPr lang="zh-CN" altLang="en-US" smtClean="0">
                <a:ea typeface="宋体" charset="-122"/>
              </a:rPr>
              <a:t>的</a:t>
            </a:r>
            <a:r>
              <a:rPr lang="en-US" altLang="zh-CN" smtClean="0">
                <a:ea typeface="宋体" charset="-122"/>
              </a:rPr>
              <a:t>ARP</a:t>
            </a:r>
            <a:r>
              <a:rPr lang="zh-CN" altLang="en-US" smtClean="0">
                <a:ea typeface="宋体" charset="-122"/>
              </a:rPr>
              <a:t>请求报文；</a:t>
            </a:r>
            <a:br>
              <a:rPr lang="zh-CN" altLang="en-US" smtClean="0">
                <a:ea typeface="宋体" charset="-122"/>
              </a:rPr>
            </a:br>
            <a:r>
              <a:rPr lang="en-US" altLang="zh-CN" smtClean="0">
                <a:ea typeface="宋体" charset="-122"/>
              </a:rPr>
              <a:t>2</a:t>
            </a:r>
            <a:r>
              <a:rPr lang="zh-CN" altLang="en-US" smtClean="0">
                <a:ea typeface="宋体" charset="-122"/>
              </a:rPr>
              <a:t>，网关收到</a:t>
            </a:r>
            <a:r>
              <a:rPr lang="en-US" altLang="zh-CN" smtClean="0">
                <a:ea typeface="宋体" charset="-122"/>
              </a:rPr>
              <a:t>0.16</a:t>
            </a:r>
            <a:r>
              <a:rPr lang="zh-CN" altLang="en-US" smtClean="0">
                <a:ea typeface="宋体" charset="-122"/>
              </a:rPr>
              <a:t>的</a:t>
            </a:r>
            <a:r>
              <a:rPr lang="en-US" altLang="zh-CN" smtClean="0">
                <a:ea typeface="宋体" charset="-122"/>
              </a:rPr>
              <a:t>ARP</a:t>
            </a:r>
            <a:r>
              <a:rPr lang="zh-CN" altLang="en-US" smtClean="0">
                <a:ea typeface="宋体" charset="-122"/>
              </a:rPr>
              <a:t>请求报文，由于网关开启了</a:t>
            </a:r>
            <a:r>
              <a:rPr lang="en-US" altLang="zh-CN" smtClean="0">
                <a:ea typeface="宋体" charset="-122"/>
              </a:rPr>
              <a:t>ARP</a:t>
            </a:r>
            <a:r>
              <a:rPr lang="zh-CN" altLang="en-US" smtClean="0">
                <a:ea typeface="宋体" charset="-122"/>
              </a:rPr>
              <a:t>代理的功能，因此网关代替</a:t>
            </a:r>
            <a:r>
              <a:rPr lang="en-US" altLang="zh-CN" smtClean="0">
                <a:ea typeface="宋体" charset="-122"/>
              </a:rPr>
              <a:t>1.3</a:t>
            </a:r>
            <a:r>
              <a:rPr lang="zh-CN" altLang="en-US" smtClean="0">
                <a:ea typeface="宋体" charset="-122"/>
              </a:rPr>
              <a:t>向</a:t>
            </a:r>
            <a:r>
              <a:rPr lang="en-US" altLang="zh-CN" smtClean="0">
                <a:ea typeface="宋体" charset="-122"/>
              </a:rPr>
              <a:t>0.16</a:t>
            </a:r>
            <a:r>
              <a:rPr lang="zh-CN" altLang="en-US" smtClean="0">
                <a:ea typeface="宋体" charset="-122"/>
              </a:rPr>
              <a:t>发送</a:t>
            </a:r>
            <a:r>
              <a:rPr lang="en-US" altLang="zh-CN" smtClean="0">
                <a:ea typeface="宋体" charset="-122"/>
              </a:rPr>
              <a:t>ARP</a:t>
            </a:r>
            <a:r>
              <a:rPr lang="zh-CN" altLang="en-US" smtClean="0">
                <a:ea typeface="宋体" charset="-122"/>
              </a:rPr>
              <a:t>响应数据报；</a:t>
            </a:r>
            <a:br>
              <a:rPr lang="zh-CN" altLang="en-US" smtClean="0">
                <a:ea typeface="宋体" charset="-122"/>
              </a:rPr>
            </a:br>
            <a:r>
              <a:rPr lang="en-US" altLang="zh-CN" smtClean="0">
                <a:ea typeface="宋体" charset="-122"/>
              </a:rPr>
              <a:t>3</a:t>
            </a:r>
            <a:r>
              <a:rPr lang="zh-CN" altLang="en-US" smtClean="0">
                <a:ea typeface="宋体" charset="-122"/>
              </a:rPr>
              <a:t>，网关向</a:t>
            </a:r>
            <a:r>
              <a:rPr lang="en-US" altLang="zh-CN" smtClean="0">
                <a:ea typeface="宋体" charset="-122"/>
              </a:rPr>
              <a:t>1.0/24</a:t>
            </a:r>
            <a:r>
              <a:rPr lang="zh-CN" altLang="en-US" smtClean="0">
                <a:ea typeface="宋体" charset="-122"/>
              </a:rPr>
              <a:t>网段发送</a:t>
            </a:r>
            <a:r>
              <a:rPr lang="en-US" altLang="zh-CN" smtClean="0">
                <a:ea typeface="宋体" charset="-122"/>
              </a:rPr>
              <a:t>1.3</a:t>
            </a:r>
            <a:r>
              <a:rPr lang="zh-CN" altLang="en-US" smtClean="0">
                <a:ea typeface="宋体" charset="-122"/>
              </a:rPr>
              <a:t>的</a:t>
            </a:r>
            <a:r>
              <a:rPr lang="en-US" altLang="zh-CN" smtClean="0">
                <a:ea typeface="宋体" charset="-122"/>
              </a:rPr>
              <a:t>ARP</a:t>
            </a:r>
            <a:r>
              <a:rPr lang="zh-CN" altLang="en-US" smtClean="0">
                <a:ea typeface="宋体" charset="-122"/>
              </a:rPr>
              <a:t>请求报文；</a:t>
            </a:r>
            <a:br>
              <a:rPr lang="zh-CN" altLang="en-US" smtClean="0">
                <a:ea typeface="宋体" charset="-122"/>
              </a:rPr>
            </a:br>
            <a:r>
              <a:rPr lang="en-US" altLang="zh-CN" smtClean="0">
                <a:ea typeface="宋体" charset="-122"/>
              </a:rPr>
              <a:t>4</a:t>
            </a:r>
            <a:r>
              <a:rPr lang="zh-CN" altLang="en-US" smtClean="0">
                <a:ea typeface="宋体" charset="-122"/>
              </a:rPr>
              <a:t>，</a:t>
            </a:r>
            <a:r>
              <a:rPr lang="en-US" altLang="zh-CN" smtClean="0">
                <a:ea typeface="宋体" charset="-122"/>
              </a:rPr>
              <a:t>1.3</a:t>
            </a:r>
            <a:r>
              <a:rPr lang="zh-CN" altLang="en-US" smtClean="0">
                <a:ea typeface="宋体" charset="-122"/>
              </a:rPr>
              <a:t>收到后，发送</a:t>
            </a:r>
            <a:r>
              <a:rPr lang="en-US" altLang="zh-CN" smtClean="0">
                <a:ea typeface="宋体" charset="-122"/>
              </a:rPr>
              <a:t>ARP</a:t>
            </a:r>
            <a:r>
              <a:rPr lang="zh-CN" altLang="en-US" smtClean="0">
                <a:ea typeface="宋体" charset="-122"/>
              </a:rPr>
              <a:t>响应报文。</a:t>
            </a:r>
          </a:p>
        </p:txBody>
      </p:sp>
    </p:spTree>
    <p:extLst>
      <p:ext uri="{BB962C8B-B14F-4D97-AF65-F5344CB8AC3E}">
        <p14:creationId xmlns:p14="http://schemas.microsoft.com/office/powerpoint/2010/main" val="950547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30BC8F-6F4B-41B9-B743-BCEB862EF96F}" type="slidenum">
              <a:rPr lang="en-US" altLang="zh-CN" smtClean="0"/>
              <a:pPr>
                <a:defRPr/>
              </a:pPr>
              <a:t>19</a:t>
            </a:fld>
            <a:endParaRPr lang="en-US" altLang="zh-CN"/>
          </a:p>
        </p:txBody>
      </p:sp>
    </p:spTree>
    <p:extLst>
      <p:ext uri="{BB962C8B-B14F-4D97-AF65-F5344CB8AC3E}">
        <p14:creationId xmlns:p14="http://schemas.microsoft.com/office/powerpoint/2010/main" val="426586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局域网中，网络层分组，数据链路层的数据帧。</a:t>
            </a:r>
            <a:endParaRPr lang="zh-CN" altLang="en-US"/>
          </a:p>
        </p:txBody>
      </p:sp>
      <p:sp>
        <p:nvSpPr>
          <p:cNvPr id="4" name="灯片编号占位符 3"/>
          <p:cNvSpPr>
            <a:spLocks noGrp="1"/>
          </p:cNvSpPr>
          <p:nvPr>
            <p:ph type="sldNum" sz="quarter" idx="10"/>
          </p:nvPr>
        </p:nvSpPr>
        <p:spPr/>
        <p:txBody>
          <a:bodyPr/>
          <a:lstStyle/>
          <a:p>
            <a:pPr>
              <a:defRPr/>
            </a:pPr>
            <a:fld id="{DA30BC8F-6F4B-41B9-B743-BCEB862EF96F}" type="slidenum">
              <a:rPr lang="en-US" altLang="zh-CN" smtClean="0"/>
              <a:pPr>
                <a:defRPr/>
              </a:pPr>
              <a:t>4</a:t>
            </a:fld>
            <a:endParaRPr lang="en-US" altLang="zh-CN"/>
          </a:p>
        </p:txBody>
      </p:sp>
    </p:spTree>
    <p:extLst>
      <p:ext uri="{BB962C8B-B14F-4D97-AF65-F5344CB8AC3E}">
        <p14:creationId xmlns:p14="http://schemas.microsoft.com/office/powerpoint/2010/main" val="303880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F2E4250F-B4FF-46EE-A116-5630115DEF65}" type="slidenum">
              <a:rPr kumimoji="1" lang="zh-CN" altLang="en-US" sz="1200" b="0" u="none">
                <a:solidFill>
                  <a:schemeClr val="tx1"/>
                </a:solidFill>
                <a:ea typeface="宋体" charset="-122"/>
              </a:rPr>
              <a:pPr algn="r"/>
              <a:t>5</a:t>
            </a:fld>
            <a:endParaRPr kumimoji="1" lang="en-US" altLang="zh-CN" sz="1200" b="0" u="none">
              <a:solidFill>
                <a:schemeClr val="tx1"/>
              </a:solidFill>
              <a:ea typeface="宋体" charset="-122"/>
            </a:endParaRPr>
          </a:p>
        </p:txBody>
      </p:sp>
      <p:sp>
        <p:nvSpPr>
          <p:cNvPr id="204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C672BFD-2466-4485-9FA7-D954B0B0FDF3}" type="slidenum">
              <a:rPr lang="zh-CN" altLang="en-US" sz="1200" b="0" u="none">
                <a:solidFill>
                  <a:schemeClr val="tx1"/>
                </a:solidFill>
                <a:latin typeface="Arial" charset="0"/>
                <a:ea typeface="宋体" charset="-122"/>
              </a:rPr>
              <a:pPr algn="r"/>
              <a:t>5</a:t>
            </a:fld>
            <a:endParaRPr lang="en-US" altLang="zh-CN" sz="1200" b="0" u="none">
              <a:solidFill>
                <a:schemeClr val="tx1"/>
              </a:solidFill>
              <a:latin typeface="Arial" charset="0"/>
              <a:ea typeface="宋体"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685800" y="4343400"/>
            <a:ext cx="5486400" cy="4114800"/>
          </a:xfrm>
          <a:noFill/>
          <a:ln/>
        </p:spPr>
        <p:txBody>
          <a:bodyPr/>
          <a:lstStyle/>
          <a:p>
            <a:r>
              <a:rPr kumimoji="0" lang="en-US" altLang="zh-CN" b="1" smtClean="0">
                <a:solidFill>
                  <a:srgbClr val="333399"/>
                </a:solidFill>
                <a:ea typeface="宋体" charset="-122"/>
              </a:rPr>
              <a:t>IP</a:t>
            </a:r>
            <a:r>
              <a:rPr kumimoji="0" lang="zh-CN" altLang="en-US" b="1" smtClean="0">
                <a:solidFill>
                  <a:srgbClr val="333399"/>
                </a:solidFill>
                <a:ea typeface="宋体" charset="-122"/>
              </a:rPr>
              <a:t>层抽象的互联网屏蔽了下层很复杂的细节。在抽象的网络层上讨论问题，就能够使用统一的、抽象的 </a:t>
            </a:r>
            <a:r>
              <a:rPr kumimoji="0" lang="en-US" altLang="zh-CN" b="1" smtClean="0">
                <a:solidFill>
                  <a:srgbClr val="333399"/>
                </a:solidFill>
                <a:ea typeface="宋体" charset="-122"/>
              </a:rPr>
              <a:t>IP </a:t>
            </a:r>
            <a:r>
              <a:rPr kumimoji="0" lang="zh-CN" altLang="en-US" b="1" smtClean="0">
                <a:solidFill>
                  <a:srgbClr val="333399"/>
                </a:solidFill>
                <a:ea typeface="宋体" charset="-122"/>
              </a:rPr>
              <a:t>地址研究主机和主机或主机和路由器之间的通信。</a:t>
            </a:r>
            <a:endParaRPr kumimoji="0" lang="zh-CN" altLang="zh-CN" b="1" smtClean="0">
              <a:solidFill>
                <a:srgbClr val="333399"/>
              </a:solidFill>
              <a:ea typeface="宋体" charset="-122"/>
            </a:endParaRPr>
          </a:p>
        </p:txBody>
      </p:sp>
    </p:spTree>
    <p:extLst>
      <p:ext uri="{BB962C8B-B14F-4D97-AF65-F5344CB8AC3E}">
        <p14:creationId xmlns:p14="http://schemas.microsoft.com/office/powerpoint/2010/main" val="6683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p:spPr>
        <p:txBody>
          <a:bodyPr/>
          <a:lstStyle/>
          <a:p>
            <a:r>
              <a:rPr lang="zh-CN" altLang="en-US" smtClean="0">
                <a:solidFill>
                  <a:srgbClr val="6600FF"/>
                </a:solidFill>
                <a:ea typeface="宋体" charset="-122"/>
              </a:rPr>
              <a:t>不管网络层使用的是什么协议，在实际网络的链路上传送数据帧时，最终还是必须使用硬件地址。</a:t>
            </a:r>
            <a:endParaRPr lang="en-US" altLang="zh-CN" smtClean="0">
              <a:solidFill>
                <a:srgbClr val="6600FF"/>
              </a:solidFill>
              <a:ea typeface="宋体" charset="-122"/>
            </a:endParaRPr>
          </a:p>
          <a:p>
            <a:r>
              <a:rPr kumimoji="1" lang="en-US" altLang="zh-CN" sz="1200" b="0" i="0" kern="1200" smtClean="0">
                <a:solidFill>
                  <a:schemeClr val="tx1"/>
                </a:solidFill>
                <a:latin typeface="Times New Roman" pitchFamily="18" charset="0"/>
                <a:ea typeface="宋体" pitchFamily="2" charset="-122"/>
                <a:cs typeface="+mn-cs"/>
              </a:rPr>
              <a:t>RARP</a:t>
            </a:r>
            <a:r>
              <a:rPr kumimoji="1" lang="zh-CN" altLang="en-US" sz="1200" b="0" i="0" kern="1200" smtClean="0">
                <a:solidFill>
                  <a:schemeClr val="tx1"/>
                </a:solidFill>
                <a:latin typeface="Times New Roman" pitchFamily="18" charset="0"/>
                <a:ea typeface="宋体" pitchFamily="2" charset="-122"/>
                <a:cs typeface="+mn-cs"/>
              </a:rPr>
              <a:t>：</a:t>
            </a:r>
            <a:r>
              <a:rPr kumimoji="1" lang="en-US" altLang="zh-CN" sz="1200" b="0" i="0" kern="1200" smtClean="0">
                <a:solidFill>
                  <a:schemeClr val="tx1"/>
                </a:solidFill>
                <a:latin typeface="Times New Roman" pitchFamily="18" charset="0"/>
                <a:ea typeface="宋体" pitchFamily="2" charset="-122"/>
                <a:cs typeface="+mn-cs"/>
              </a:rPr>
              <a:t>Reverse Address Resolution Protocol </a:t>
            </a:r>
            <a:r>
              <a:rPr kumimoji="0" lang="zh-CN" altLang="en-US" smtClean="0">
                <a:solidFill>
                  <a:srgbClr val="1A3868"/>
                </a:solidFill>
                <a:ea typeface="宋体" charset="-122"/>
              </a:rPr>
              <a:t>逆地址解析协议 </a:t>
            </a:r>
            <a:r>
              <a:rPr kumimoji="0" lang="en-US" altLang="zh-CN" smtClean="0">
                <a:solidFill>
                  <a:srgbClr val="1A3868"/>
                </a:solidFill>
                <a:ea typeface="宋体" charset="-122"/>
              </a:rPr>
              <a:t>RARP </a:t>
            </a:r>
            <a:r>
              <a:rPr kumimoji="0" lang="zh-CN" altLang="en-US" smtClean="0">
                <a:solidFill>
                  <a:srgbClr val="1A3868"/>
                </a:solidFill>
                <a:ea typeface="宋体" charset="-122"/>
              </a:rPr>
              <a:t>使只知道自己硬件地址的主机能够知道其 </a:t>
            </a:r>
            <a:r>
              <a:rPr kumimoji="0" lang="en-US" altLang="zh-CN" smtClean="0">
                <a:solidFill>
                  <a:srgbClr val="1A3868"/>
                </a:solidFill>
                <a:ea typeface="宋体" charset="-122"/>
              </a:rPr>
              <a:t>IP </a:t>
            </a:r>
            <a:r>
              <a:rPr kumimoji="0" lang="zh-CN" altLang="en-US" smtClean="0">
                <a:solidFill>
                  <a:srgbClr val="1A3868"/>
                </a:solidFill>
                <a:ea typeface="宋体" charset="-122"/>
              </a:rPr>
              <a:t>地址。通常用于</a:t>
            </a:r>
            <a:r>
              <a:rPr kumimoji="0" lang="zh-CN" altLang="en-US" smtClean="0">
                <a:solidFill>
                  <a:srgbClr val="C00000"/>
                </a:solidFill>
                <a:ea typeface="宋体" charset="-122"/>
              </a:rPr>
              <a:t>无盘工作站</a:t>
            </a:r>
            <a:r>
              <a:rPr kumimoji="0" lang="zh-CN" altLang="en-US" smtClean="0">
                <a:solidFill>
                  <a:srgbClr val="1A3868"/>
                </a:solidFill>
                <a:ea typeface="宋体" charset="-122"/>
              </a:rPr>
              <a:t>，</a:t>
            </a:r>
            <a:r>
              <a:rPr lang="zh-CN" altLang="en-US" smtClean="0">
                <a:ea typeface="宋体" charset="-122"/>
              </a:rPr>
              <a:t>目前已很少使用。</a:t>
            </a:r>
            <a:endParaRPr lang="zh-CN" altLang="zh-CN" smtClean="0">
              <a:ea typeface="宋体" charset="-122"/>
            </a:endParaRPr>
          </a:p>
          <a:p>
            <a:endParaRPr kumimoji="0" lang="zh-CN" altLang="en-US" smtClean="0">
              <a:solidFill>
                <a:srgbClr val="1A3868"/>
              </a:solidFill>
              <a:ea typeface="宋体" charset="-122"/>
            </a:endParaRPr>
          </a:p>
        </p:txBody>
      </p:sp>
    </p:spTree>
    <p:extLst>
      <p:ext uri="{BB962C8B-B14F-4D97-AF65-F5344CB8AC3E}">
        <p14:creationId xmlns:p14="http://schemas.microsoft.com/office/powerpoint/2010/main" val="2309238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p:spPr>
        <p:txBody>
          <a:bodyPr/>
          <a:lstStyle/>
          <a:p>
            <a:r>
              <a:rPr lang="zh-CN" altLang="en-US" sz="1000" smtClean="0">
                <a:solidFill>
                  <a:srgbClr val="1A3868"/>
                </a:solidFill>
                <a:ea typeface="微软雅黑" pitchFamily="34" charset="-122"/>
                <a:cs typeface="Times New Roman" pitchFamily="18" charset="0"/>
              </a:rPr>
              <a:t>硬件类型：字段长度为</a:t>
            </a:r>
            <a:r>
              <a:rPr lang="en-US" altLang="zh-CN" sz="1000" smtClean="0">
                <a:solidFill>
                  <a:srgbClr val="1A3868"/>
                </a:solidFill>
                <a:ea typeface="微软雅黑" pitchFamily="34" charset="-122"/>
                <a:cs typeface="Times New Roman" pitchFamily="18" charset="0"/>
              </a:rPr>
              <a:t>16</a:t>
            </a:r>
            <a:r>
              <a:rPr lang="zh-CN" altLang="en-US" sz="1000" smtClean="0">
                <a:solidFill>
                  <a:srgbClr val="1A3868"/>
                </a:solidFill>
                <a:ea typeface="微软雅黑" pitchFamily="34" charset="-122"/>
                <a:cs typeface="Times New Roman" pitchFamily="18" charset="0"/>
              </a:rPr>
              <a:t>位，用来表示物理网络类型；值为</a:t>
            </a:r>
            <a:r>
              <a:rPr lang="en-US" altLang="zh-CN" sz="1000" smtClean="0">
                <a:solidFill>
                  <a:srgbClr val="1A3868"/>
                </a:solidFill>
                <a:ea typeface="微软雅黑" pitchFamily="34" charset="-122"/>
                <a:cs typeface="Times New Roman" pitchFamily="18" charset="0"/>
              </a:rPr>
              <a:t>1</a:t>
            </a:r>
            <a:r>
              <a:rPr lang="zh-CN" altLang="en-US" sz="1000" smtClean="0">
                <a:solidFill>
                  <a:srgbClr val="1A3868"/>
                </a:solidFill>
                <a:ea typeface="微软雅黑" pitchFamily="34" charset="-122"/>
                <a:cs typeface="Times New Roman" pitchFamily="18" charset="0"/>
              </a:rPr>
              <a:t>，表示发送端是</a:t>
            </a:r>
            <a:r>
              <a:rPr lang="en-US" altLang="zh-CN" sz="1000" smtClean="0">
                <a:solidFill>
                  <a:srgbClr val="1A3868"/>
                </a:solidFill>
                <a:ea typeface="微软雅黑" pitchFamily="34" charset="-122"/>
                <a:cs typeface="Times New Roman" pitchFamily="18" charset="0"/>
              </a:rPr>
              <a:t>Ethernet</a:t>
            </a:r>
            <a:r>
              <a:rPr lang="zh-CN" altLang="en-US" sz="1000" smtClean="0">
                <a:solidFill>
                  <a:srgbClr val="1A3868"/>
                </a:solidFill>
                <a:ea typeface="微软雅黑" pitchFamily="34" charset="-122"/>
                <a:cs typeface="Times New Roman" pitchFamily="18" charset="0"/>
              </a:rPr>
              <a:t>；允许各种网络，为每种网络分配一个代码。</a:t>
            </a:r>
            <a:endParaRPr lang="en-US" altLang="zh-CN" sz="1000" smtClean="0">
              <a:solidFill>
                <a:srgbClr val="1A3868"/>
              </a:solidFill>
              <a:ea typeface="微软雅黑" pitchFamily="34" charset="-122"/>
              <a:cs typeface="Times New Roman" pitchFamily="18" charset="0"/>
            </a:endParaRPr>
          </a:p>
          <a:p>
            <a:r>
              <a:rPr lang="zh-CN" altLang="en-US" sz="1000" smtClean="0">
                <a:solidFill>
                  <a:srgbClr val="1A3868"/>
                </a:solidFill>
                <a:ea typeface="微软雅黑" pitchFamily="34" charset="-122"/>
                <a:cs typeface="Times New Roman" pitchFamily="18" charset="0"/>
              </a:rPr>
              <a:t>协议类型：字段长度为</a:t>
            </a:r>
            <a:r>
              <a:rPr lang="en-US" altLang="zh-CN" sz="1000" smtClean="0">
                <a:solidFill>
                  <a:srgbClr val="1A3868"/>
                </a:solidFill>
                <a:ea typeface="微软雅黑" pitchFamily="34" charset="-122"/>
                <a:cs typeface="Times New Roman" pitchFamily="18" charset="0"/>
              </a:rPr>
              <a:t>16</a:t>
            </a:r>
            <a:r>
              <a:rPr lang="zh-CN" altLang="en-US" sz="1000" smtClean="0">
                <a:solidFill>
                  <a:srgbClr val="1A3868"/>
                </a:solidFill>
                <a:ea typeface="微软雅黑" pitchFamily="34" charset="-122"/>
                <a:cs typeface="Times New Roman" pitchFamily="18" charset="0"/>
              </a:rPr>
              <a:t>位，用来表示网络层协议类型；值为</a:t>
            </a:r>
            <a:r>
              <a:rPr lang="en-US" altLang="zh-CN" sz="1000" smtClean="0">
                <a:solidFill>
                  <a:srgbClr val="1A3868"/>
                </a:solidFill>
                <a:ea typeface="微软雅黑" pitchFamily="34" charset="-122"/>
                <a:cs typeface="Times New Roman" pitchFamily="18" charset="0"/>
              </a:rPr>
              <a:t>0x0800</a:t>
            </a:r>
            <a:r>
              <a:rPr lang="zh-CN" altLang="en-US" sz="1000" smtClean="0">
                <a:solidFill>
                  <a:srgbClr val="1A3868"/>
                </a:solidFill>
                <a:ea typeface="微软雅黑" pitchFamily="34" charset="-122"/>
                <a:cs typeface="Times New Roman" pitchFamily="18" charset="0"/>
              </a:rPr>
              <a:t>时，表示采用</a:t>
            </a:r>
            <a:r>
              <a:rPr lang="en-US" altLang="zh-CN" sz="1000" smtClean="0">
                <a:solidFill>
                  <a:srgbClr val="1A3868"/>
                </a:solidFill>
                <a:ea typeface="微软雅黑" pitchFamily="34" charset="-122"/>
                <a:cs typeface="Times New Roman" pitchFamily="18" charset="0"/>
              </a:rPr>
              <a:t>IPv4</a:t>
            </a:r>
            <a:r>
              <a:rPr lang="zh-CN" altLang="en-US" sz="1000" smtClean="0">
                <a:solidFill>
                  <a:srgbClr val="1A3868"/>
                </a:solidFill>
                <a:ea typeface="微软雅黑" pitchFamily="34" charset="-122"/>
                <a:cs typeface="Times New Roman" pitchFamily="18" charset="0"/>
              </a:rPr>
              <a:t>协议；</a:t>
            </a:r>
            <a:endParaRPr lang="en-US" altLang="zh-CN" sz="1000" smtClean="0">
              <a:solidFill>
                <a:srgbClr val="1A3868"/>
              </a:solidFill>
              <a:ea typeface="微软雅黑" pitchFamily="34" charset="-122"/>
              <a:cs typeface="Times New Roman" pitchFamily="18" charset="0"/>
            </a:endParaRPr>
          </a:p>
          <a:p>
            <a:r>
              <a:rPr lang="zh-CN" altLang="en-US" sz="1000" smtClean="0">
                <a:solidFill>
                  <a:srgbClr val="1A3868"/>
                </a:solidFill>
                <a:ea typeface="微软雅黑" pitchFamily="34" charset="-122"/>
                <a:cs typeface="Times New Roman" pitchFamily="18" charset="0"/>
              </a:rPr>
              <a:t>硬件长度：字段长度为</a:t>
            </a:r>
            <a:r>
              <a:rPr lang="en-US" altLang="zh-CN" sz="1000" smtClean="0">
                <a:solidFill>
                  <a:srgbClr val="1A3868"/>
                </a:solidFill>
                <a:ea typeface="微软雅黑" pitchFamily="34" charset="-122"/>
                <a:cs typeface="Times New Roman" pitchFamily="18" charset="0"/>
              </a:rPr>
              <a:t>8</a:t>
            </a:r>
            <a:r>
              <a:rPr lang="zh-CN" altLang="en-US" sz="1000" smtClean="0">
                <a:solidFill>
                  <a:srgbClr val="1A3868"/>
                </a:solidFill>
                <a:ea typeface="微软雅黑" pitchFamily="34" charset="-122"/>
                <a:cs typeface="Times New Roman" pitchFamily="18" charset="0"/>
              </a:rPr>
              <a:t>位，用来表示物理地址长度；值为</a:t>
            </a:r>
            <a:r>
              <a:rPr lang="en-US" altLang="zh-CN" sz="1000" smtClean="0">
                <a:solidFill>
                  <a:srgbClr val="1A3868"/>
                </a:solidFill>
                <a:ea typeface="微软雅黑" pitchFamily="34" charset="-122"/>
                <a:cs typeface="Times New Roman" pitchFamily="18" charset="0"/>
              </a:rPr>
              <a:t>6</a:t>
            </a:r>
            <a:r>
              <a:rPr lang="zh-CN" altLang="en-US" sz="1000" smtClean="0">
                <a:solidFill>
                  <a:srgbClr val="1A3868"/>
                </a:solidFill>
                <a:ea typeface="微软雅黑" pitchFamily="34" charset="-122"/>
                <a:cs typeface="Times New Roman" pitchFamily="18" charset="0"/>
              </a:rPr>
              <a:t>，表示采用</a:t>
            </a:r>
            <a:r>
              <a:rPr lang="en-US" altLang="zh-CN" sz="1000" smtClean="0">
                <a:solidFill>
                  <a:srgbClr val="1A3868"/>
                </a:solidFill>
                <a:ea typeface="微软雅黑" pitchFamily="34" charset="-122"/>
                <a:cs typeface="Times New Roman" pitchFamily="18" charset="0"/>
              </a:rPr>
              <a:t>Ethernet</a:t>
            </a:r>
            <a:r>
              <a:rPr lang="zh-CN" altLang="en-US" sz="1000" smtClean="0">
                <a:solidFill>
                  <a:srgbClr val="1A3868"/>
                </a:solidFill>
                <a:ea typeface="微软雅黑" pitchFamily="34" charset="-122"/>
                <a:cs typeface="Times New Roman" pitchFamily="18" charset="0"/>
              </a:rPr>
              <a:t>地址；</a:t>
            </a:r>
            <a:endParaRPr lang="en-US" altLang="zh-CN" sz="1000" smtClean="0">
              <a:solidFill>
                <a:srgbClr val="1A3868"/>
              </a:solidFill>
              <a:ea typeface="微软雅黑" pitchFamily="34" charset="-122"/>
              <a:cs typeface="Times New Roman" pitchFamily="18" charset="0"/>
            </a:endParaRPr>
          </a:p>
          <a:p>
            <a:r>
              <a:rPr lang="zh-CN" altLang="en-US" sz="1000" smtClean="0">
                <a:solidFill>
                  <a:srgbClr val="1A3868"/>
                </a:solidFill>
                <a:ea typeface="微软雅黑" pitchFamily="34" charset="-122"/>
                <a:cs typeface="Times New Roman" pitchFamily="18" charset="0"/>
              </a:rPr>
              <a:t>协议长度：字段长度为</a:t>
            </a:r>
            <a:r>
              <a:rPr lang="en-US" altLang="zh-CN" sz="1000" smtClean="0">
                <a:solidFill>
                  <a:srgbClr val="1A3868"/>
                </a:solidFill>
                <a:ea typeface="微软雅黑" pitchFamily="34" charset="-122"/>
                <a:cs typeface="Times New Roman" pitchFamily="18" charset="0"/>
              </a:rPr>
              <a:t>8</a:t>
            </a:r>
            <a:r>
              <a:rPr lang="zh-CN" altLang="en-US" sz="1000" smtClean="0">
                <a:solidFill>
                  <a:srgbClr val="1A3868"/>
                </a:solidFill>
                <a:ea typeface="微软雅黑" pitchFamily="34" charset="-122"/>
                <a:cs typeface="Times New Roman" pitchFamily="18" charset="0"/>
              </a:rPr>
              <a:t>位，用来表示网络层地址长度；值为</a:t>
            </a:r>
            <a:r>
              <a:rPr lang="en-US" altLang="zh-CN" sz="1000" smtClean="0">
                <a:solidFill>
                  <a:srgbClr val="1A3868"/>
                </a:solidFill>
                <a:ea typeface="微软雅黑" pitchFamily="34" charset="-122"/>
                <a:cs typeface="Times New Roman" pitchFamily="18" charset="0"/>
              </a:rPr>
              <a:t>4</a:t>
            </a:r>
            <a:r>
              <a:rPr lang="zh-CN" altLang="en-US" sz="1000" smtClean="0">
                <a:solidFill>
                  <a:srgbClr val="1A3868"/>
                </a:solidFill>
                <a:ea typeface="微软雅黑" pitchFamily="34" charset="-122"/>
                <a:cs typeface="Times New Roman" pitchFamily="18" charset="0"/>
              </a:rPr>
              <a:t>，表示采用</a:t>
            </a:r>
            <a:r>
              <a:rPr lang="en-US" altLang="zh-CN" sz="1000" smtClean="0">
                <a:solidFill>
                  <a:srgbClr val="1A3868"/>
                </a:solidFill>
                <a:ea typeface="微软雅黑" pitchFamily="34" charset="-122"/>
                <a:cs typeface="Times New Roman" pitchFamily="18" charset="0"/>
              </a:rPr>
              <a:t>IPv4</a:t>
            </a:r>
            <a:r>
              <a:rPr lang="zh-CN" altLang="en-US" sz="1000" smtClean="0">
                <a:solidFill>
                  <a:srgbClr val="1A3868"/>
                </a:solidFill>
                <a:ea typeface="微软雅黑" pitchFamily="34" charset="-122"/>
                <a:cs typeface="Times New Roman" pitchFamily="18" charset="0"/>
              </a:rPr>
              <a:t>协议， </a:t>
            </a:r>
            <a:r>
              <a:rPr lang="en-US" altLang="zh-CN" sz="1000" smtClean="0">
                <a:solidFill>
                  <a:srgbClr val="1A3868"/>
                </a:solidFill>
                <a:ea typeface="微软雅黑" pitchFamily="34" charset="-122"/>
                <a:cs typeface="Times New Roman" pitchFamily="18" charset="0"/>
              </a:rPr>
              <a:t>IPv4</a:t>
            </a:r>
            <a:r>
              <a:rPr lang="zh-CN" altLang="en-US" sz="1000" smtClean="0">
                <a:solidFill>
                  <a:srgbClr val="1A3868"/>
                </a:solidFill>
                <a:ea typeface="微软雅黑" pitchFamily="34" charset="-122"/>
                <a:cs typeface="Times New Roman" pitchFamily="18" charset="0"/>
              </a:rPr>
              <a:t>地址长度为</a:t>
            </a:r>
            <a:r>
              <a:rPr lang="en-US" altLang="zh-CN" sz="1000" smtClean="0">
                <a:solidFill>
                  <a:srgbClr val="1A3868"/>
                </a:solidFill>
                <a:ea typeface="微软雅黑" pitchFamily="34" charset="-122"/>
                <a:cs typeface="Times New Roman" pitchFamily="18" charset="0"/>
              </a:rPr>
              <a:t>32bit</a:t>
            </a:r>
            <a:r>
              <a:rPr lang="zh-CN" altLang="en-US" sz="1000" smtClean="0">
                <a:solidFill>
                  <a:srgbClr val="1A3868"/>
                </a:solidFill>
                <a:ea typeface="微软雅黑" pitchFamily="34" charset="-122"/>
                <a:cs typeface="Times New Roman" pitchFamily="18" charset="0"/>
              </a:rPr>
              <a:t>；</a:t>
            </a:r>
          </a:p>
          <a:p>
            <a:endParaRPr lang="zh-CN" altLang="en-US" smtClean="0">
              <a:ea typeface="微软雅黑" pitchFamily="34" charset="-122"/>
              <a:cs typeface="Times New Roman" pitchFamily="18" charset="0"/>
            </a:endParaRPr>
          </a:p>
        </p:txBody>
      </p:sp>
    </p:spTree>
    <p:extLst>
      <p:ext uri="{BB962C8B-B14F-4D97-AF65-F5344CB8AC3E}">
        <p14:creationId xmlns:p14="http://schemas.microsoft.com/office/powerpoint/2010/main" val="539224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p:spPr>
        <p:txBody>
          <a:bodyPr/>
          <a:lstStyle/>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操作</a:t>
            </a:r>
            <a:endParaRPr lang="zh-CN" altLang="en-US" sz="1000" smtClean="0">
              <a:solidFill>
                <a:srgbClr val="1A3868"/>
              </a:solidFill>
              <a:ea typeface="微软雅黑" pitchFamily="34" charset="-122"/>
              <a:cs typeface="Times New Roman" pitchFamily="18" charset="0"/>
            </a:endParaRPr>
          </a:p>
          <a:p>
            <a:pPr>
              <a:lnSpc>
                <a:spcPct val="110000"/>
              </a:lnSpc>
              <a:spcBef>
                <a:spcPct val="10000"/>
              </a:spcBef>
              <a:spcAft>
                <a:spcPct val="10000"/>
              </a:spcAft>
            </a:pPr>
            <a:r>
              <a:rPr lang="zh-CN" altLang="en-US" sz="1000" smtClean="0">
                <a:solidFill>
                  <a:srgbClr val="1A3868"/>
                </a:solidFill>
                <a:ea typeface="微软雅黑" pitchFamily="34" charset="-122"/>
                <a:cs typeface="Times New Roman" pitchFamily="18" charset="0"/>
              </a:rPr>
              <a:t>字段长度为</a:t>
            </a:r>
            <a:r>
              <a:rPr lang="en-US" altLang="zh-CN" sz="1000" smtClean="0">
                <a:solidFill>
                  <a:srgbClr val="1A3868"/>
                </a:solidFill>
                <a:ea typeface="微软雅黑" pitchFamily="34" charset="-122"/>
                <a:cs typeface="Times New Roman" pitchFamily="18" charset="0"/>
              </a:rPr>
              <a:t>16</a:t>
            </a:r>
            <a:r>
              <a:rPr lang="zh-CN" altLang="en-US" sz="1000" smtClean="0">
                <a:solidFill>
                  <a:srgbClr val="1A3868"/>
                </a:solidFill>
                <a:ea typeface="宋体" charset="-122"/>
                <a:cs typeface="Times New Roman" pitchFamily="18" charset="0"/>
              </a:rPr>
              <a:t>位，用来表示分组类型；</a:t>
            </a:r>
            <a:endParaRPr lang="en-US" altLang="zh-CN" sz="1000" smtClean="0">
              <a:solidFill>
                <a:srgbClr val="1A3868"/>
              </a:solidFill>
              <a:ea typeface="宋体" charset="-122"/>
              <a:cs typeface="Times New Roman" pitchFamily="18" charset="0"/>
            </a:endParaRPr>
          </a:p>
          <a:p>
            <a:pPr>
              <a:lnSpc>
                <a:spcPct val="110000"/>
              </a:lnSpc>
              <a:spcBef>
                <a:spcPct val="10000"/>
              </a:spcBef>
              <a:spcAft>
                <a:spcPct val="10000"/>
              </a:spcAft>
            </a:pPr>
            <a:r>
              <a:rPr lang="zh-CN" altLang="en-US" sz="1000" smtClean="0">
                <a:solidFill>
                  <a:srgbClr val="1A3868"/>
                </a:solidFill>
                <a:ea typeface="微软雅黑" pitchFamily="34" charset="-122"/>
              </a:rPr>
              <a:t>值为</a:t>
            </a:r>
            <a:r>
              <a:rPr lang="en-US" altLang="zh-CN" sz="1000" smtClean="0">
                <a:solidFill>
                  <a:srgbClr val="1A3868"/>
                </a:solidFill>
                <a:ea typeface="微软雅黑" pitchFamily="34" charset="-122"/>
              </a:rPr>
              <a:t>1</a:t>
            </a:r>
            <a:r>
              <a:rPr lang="zh-CN" altLang="en-US" sz="1000" smtClean="0">
                <a:solidFill>
                  <a:srgbClr val="1A3868"/>
                </a:solidFill>
                <a:ea typeface="微软雅黑" pitchFamily="34" charset="-122"/>
              </a:rPr>
              <a:t>，</a:t>
            </a:r>
            <a:r>
              <a:rPr lang="en-US" altLang="zh-CN" sz="1000" smtClean="0">
                <a:solidFill>
                  <a:srgbClr val="1A3868"/>
                </a:solidFill>
                <a:ea typeface="微软雅黑" pitchFamily="34" charset="-122"/>
              </a:rPr>
              <a:t>ARP</a:t>
            </a:r>
            <a:r>
              <a:rPr lang="zh-CN" altLang="en-US" sz="1000" smtClean="0">
                <a:solidFill>
                  <a:srgbClr val="1A3868"/>
                </a:solidFill>
                <a:ea typeface="微软雅黑" pitchFamily="34" charset="-122"/>
              </a:rPr>
              <a:t>请求分组；值为</a:t>
            </a:r>
            <a:r>
              <a:rPr lang="en-US" altLang="zh-CN" sz="1000" smtClean="0">
                <a:solidFill>
                  <a:srgbClr val="1A3868"/>
                </a:solidFill>
                <a:ea typeface="微软雅黑" pitchFamily="34" charset="-122"/>
              </a:rPr>
              <a:t>2</a:t>
            </a:r>
            <a:r>
              <a:rPr lang="zh-CN" altLang="en-US" sz="1000" smtClean="0">
                <a:solidFill>
                  <a:srgbClr val="1A3868"/>
                </a:solidFill>
                <a:ea typeface="微软雅黑" pitchFamily="34" charset="-122"/>
              </a:rPr>
              <a:t>，</a:t>
            </a:r>
            <a:r>
              <a:rPr lang="en-US" altLang="zh-CN" sz="1000" smtClean="0">
                <a:solidFill>
                  <a:srgbClr val="1A3868"/>
                </a:solidFill>
                <a:ea typeface="微软雅黑" pitchFamily="34" charset="-122"/>
              </a:rPr>
              <a:t>ARP</a:t>
            </a:r>
            <a:r>
              <a:rPr lang="zh-CN" altLang="en-US" sz="1000" smtClean="0">
                <a:solidFill>
                  <a:srgbClr val="1A3868"/>
                </a:solidFill>
                <a:ea typeface="宋体" charset="-122"/>
                <a:cs typeface="Times New Roman" pitchFamily="18" charset="0"/>
              </a:rPr>
              <a:t>响应分组；</a:t>
            </a:r>
            <a:endParaRPr lang="en-US" altLang="zh-CN" sz="1000" smtClean="0">
              <a:solidFill>
                <a:srgbClr val="1A3868"/>
              </a:solidFill>
              <a:ea typeface="宋体" charset="-122"/>
              <a:cs typeface="Times New Roman" pitchFamily="18" charset="0"/>
            </a:endParaRPr>
          </a:p>
          <a:p>
            <a:pPr>
              <a:lnSpc>
                <a:spcPct val="110000"/>
              </a:lnSpc>
              <a:spcBef>
                <a:spcPct val="10000"/>
              </a:spcBef>
              <a:spcAft>
                <a:spcPct val="10000"/>
              </a:spcAft>
            </a:pPr>
            <a:r>
              <a:rPr lang="zh-CN" altLang="en-US" sz="1000" smtClean="0">
                <a:solidFill>
                  <a:srgbClr val="1A3868"/>
                </a:solidFill>
                <a:ea typeface="微软雅黑" pitchFamily="34" charset="-122"/>
              </a:rPr>
              <a:t>值为</a:t>
            </a:r>
            <a:r>
              <a:rPr lang="en-US" altLang="zh-CN" sz="1000" smtClean="0">
                <a:solidFill>
                  <a:srgbClr val="1A3868"/>
                </a:solidFill>
                <a:ea typeface="微软雅黑" pitchFamily="34" charset="-122"/>
              </a:rPr>
              <a:t>3</a:t>
            </a:r>
            <a:r>
              <a:rPr lang="zh-CN" altLang="en-US" sz="1000" smtClean="0">
                <a:solidFill>
                  <a:srgbClr val="1A3868"/>
                </a:solidFill>
                <a:ea typeface="微软雅黑" pitchFamily="34" charset="-122"/>
              </a:rPr>
              <a:t>，</a:t>
            </a:r>
            <a:r>
              <a:rPr lang="en-US" altLang="zh-CN" sz="1000" smtClean="0">
                <a:solidFill>
                  <a:srgbClr val="1A3868"/>
                </a:solidFill>
                <a:ea typeface="微软雅黑" pitchFamily="34" charset="-122"/>
              </a:rPr>
              <a:t>RARP</a:t>
            </a:r>
            <a:r>
              <a:rPr lang="zh-CN" altLang="en-US" sz="1000" smtClean="0">
                <a:solidFill>
                  <a:srgbClr val="1A3868"/>
                </a:solidFill>
                <a:ea typeface="微软雅黑" pitchFamily="34" charset="-122"/>
              </a:rPr>
              <a:t>请求分组；值为</a:t>
            </a:r>
            <a:r>
              <a:rPr lang="en-US" altLang="zh-CN" sz="1000" smtClean="0">
                <a:solidFill>
                  <a:srgbClr val="1A3868"/>
                </a:solidFill>
                <a:ea typeface="微软雅黑" pitchFamily="34" charset="-122"/>
              </a:rPr>
              <a:t>4</a:t>
            </a:r>
            <a:r>
              <a:rPr lang="zh-CN" altLang="en-US" sz="1000" smtClean="0">
                <a:solidFill>
                  <a:srgbClr val="1A3868"/>
                </a:solidFill>
                <a:ea typeface="微软雅黑" pitchFamily="34" charset="-122"/>
              </a:rPr>
              <a:t>，</a:t>
            </a:r>
            <a:r>
              <a:rPr lang="en-US" altLang="zh-CN" sz="1000" smtClean="0">
                <a:solidFill>
                  <a:srgbClr val="1A3868"/>
                </a:solidFill>
                <a:ea typeface="微软雅黑" pitchFamily="34" charset="-122"/>
              </a:rPr>
              <a:t>RARP</a:t>
            </a:r>
            <a:r>
              <a:rPr lang="zh-CN" altLang="en-US" sz="1000" smtClean="0">
                <a:solidFill>
                  <a:srgbClr val="1A3868"/>
                </a:solidFill>
                <a:ea typeface="宋体" charset="-122"/>
                <a:cs typeface="Times New Roman" pitchFamily="18" charset="0"/>
              </a:rPr>
              <a:t>响应分组；</a:t>
            </a:r>
            <a:endParaRPr lang="en-US" altLang="zh-CN"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发送端硬件地址</a:t>
            </a:r>
            <a:endParaRPr lang="zh-CN" altLang="en-US"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字段长度可变，用来表示源结点物理地址长度；</a:t>
            </a:r>
            <a:endParaRPr lang="en-US" altLang="zh-CN"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发送端协议长度</a:t>
            </a:r>
            <a:endParaRPr lang="zh-CN" altLang="en-US"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微软雅黑" pitchFamily="34" charset="-122"/>
              </a:rPr>
              <a:t>发送端协议长度字段的长度为</a:t>
            </a:r>
            <a:r>
              <a:rPr lang="en-US" altLang="zh-CN" sz="1000" smtClean="0">
                <a:solidFill>
                  <a:srgbClr val="1A3868"/>
                </a:solidFill>
                <a:ea typeface="微软雅黑" pitchFamily="34" charset="-122"/>
              </a:rPr>
              <a:t>8</a:t>
            </a:r>
            <a:r>
              <a:rPr lang="zh-CN" altLang="en-US" sz="1000" smtClean="0">
                <a:solidFill>
                  <a:srgbClr val="1A3868"/>
                </a:solidFill>
                <a:ea typeface="宋体" charset="-122"/>
                <a:cs typeface="Times New Roman" pitchFamily="18" charset="0"/>
              </a:rPr>
              <a:t>位，用来表示源结点网络层地址长度；</a:t>
            </a:r>
            <a:endParaRPr lang="en-US" altLang="zh-CN"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目的端硬件地址</a:t>
            </a:r>
            <a:endParaRPr lang="zh-CN" altLang="en-US"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字段长度可变，用来表示目的结点物理地址长度；</a:t>
            </a:r>
            <a:endParaRPr lang="en-US" altLang="zh-CN"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宋体" charset="-122"/>
                <a:cs typeface="Times New Roman" pitchFamily="18" charset="0"/>
              </a:rPr>
              <a:t>目的端协议长度</a:t>
            </a:r>
            <a:endParaRPr lang="zh-CN" altLang="en-US" sz="1000" smtClean="0">
              <a:solidFill>
                <a:srgbClr val="1A3868"/>
              </a:solidFill>
              <a:ea typeface="微软雅黑" pitchFamily="34" charset="-122"/>
            </a:endParaRPr>
          </a:p>
          <a:p>
            <a:pPr>
              <a:lnSpc>
                <a:spcPct val="110000"/>
              </a:lnSpc>
              <a:spcBef>
                <a:spcPct val="10000"/>
              </a:spcBef>
              <a:spcAft>
                <a:spcPct val="10000"/>
              </a:spcAft>
            </a:pPr>
            <a:r>
              <a:rPr lang="zh-CN" altLang="en-US" sz="1000" smtClean="0">
                <a:solidFill>
                  <a:srgbClr val="1A3868"/>
                </a:solidFill>
                <a:ea typeface="微软雅黑" pitchFamily="34" charset="-122"/>
              </a:rPr>
              <a:t>字段长度为</a:t>
            </a:r>
            <a:r>
              <a:rPr lang="en-US" altLang="zh-CN" sz="1000" smtClean="0">
                <a:solidFill>
                  <a:srgbClr val="1A3868"/>
                </a:solidFill>
                <a:ea typeface="微软雅黑" pitchFamily="34" charset="-122"/>
              </a:rPr>
              <a:t>8</a:t>
            </a:r>
            <a:r>
              <a:rPr lang="zh-CN" altLang="en-US" sz="1000" smtClean="0">
                <a:solidFill>
                  <a:srgbClr val="1A3868"/>
                </a:solidFill>
                <a:ea typeface="宋体" charset="-122"/>
                <a:cs typeface="Times New Roman" pitchFamily="18" charset="0"/>
              </a:rPr>
              <a:t>位，用来表示目的结点网络层地址长度。</a:t>
            </a:r>
            <a:endParaRPr lang="zh-CN" altLang="en-US" sz="1000" smtClean="0">
              <a:solidFill>
                <a:srgbClr val="1A3868"/>
              </a:solidFill>
              <a:ea typeface="微软雅黑" pitchFamily="34" charset="-122"/>
            </a:endParaRPr>
          </a:p>
          <a:p>
            <a:endParaRPr lang="zh-CN" altLang="en-US" smtClean="0">
              <a:ea typeface="宋体" charset="-122"/>
            </a:endParaRPr>
          </a:p>
        </p:txBody>
      </p:sp>
    </p:spTree>
    <p:extLst>
      <p:ext uri="{BB962C8B-B14F-4D97-AF65-F5344CB8AC3E}">
        <p14:creationId xmlns:p14="http://schemas.microsoft.com/office/powerpoint/2010/main" val="38553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0DF8D55C-511E-4EAA-B9CB-7FD8EE59F12F}" type="slidenum">
              <a:rPr kumimoji="1" lang="zh-CN" altLang="en-US" sz="1200" b="0" u="none">
                <a:solidFill>
                  <a:schemeClr val="tx1"/>
                </a:solidFill>
                <a:ea typeface="宋体" charset="-122"/>
              </a:rPr>
              <a:pPr algn="r"/>
              <a:t>10</a:t>
            </a:fld>
            <a:endParaRPr kumimoji="1" lang="en-US" altLang="zh-CN" sz="1200" b="0" u="none">
              <a:solidFill>
                <a:schemeClr val="tx1"/>
              </a:solidFill>
              <a:ea typeface="宋体" charset="-122"/>
            </a:endParaRPr>
          </a:p>
        </p:txBody>
      </p:sp>
      <p:sp>
        <p:nvSpPr>
          <p:cNvPr id="450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8CC732A-3C46-432B-BA51-E7B4B5F2C9DF}" type="slidenum">
              <a:rPr lang="zh-CN" altLang="en-US" sz="1200" b="0" u="none">
                <a:solidFill>
                  <a:schemeClr val="tx1"/>
                </a:solidFill>
                <a:latin typeface="Arial" charset="0"/>
                <a:ea typeface="宋体" charset="-122"/>
              </a:rPr>
              <a:pPr algn="r"/>
              <a:t>10</a:t>
            </a:fld>
            <a:endParaRPr lang="en-US" altLang="zh-CN" sz="1200" b="0" u="none">
              <a:solidFill>
                <a:schemeClr val="tx1"/>
              </a:solidFill>
              <a:latin typeface="Arial" charset="0"/>
              <a:ea typeface="宋体" charset="-122"/>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685800" y="4343400"/>
            <a:ext cx="5486400" cy="4114800"/>
          </a:xfrm>
          <a:noFill/>
          <a:ln/>
        </p:spPr>
        <p:txBody>
          <a:bodyPr/>
          <a:lstStyle/>
          <a:p>
            <a:pPr>
              <a:lnSpc>
                <a:spcPct val="120000"/>
              </a:lnSpc>
              <a:spcBef>
                <a:spcPct val="20000"/>
              </a:spcBef>
              <a:buFontTx/>
              <a:buChar char="•"/>
            </a:pPr>
            <a:r>
              <a:rPr kumimoji="0" lang="zh-CN" altLang="en-US" smtClean="0">
                <a:solidFill>
                  <a:srgbClr val="1A3868"/>
                </a:solidFill>
                <a:ea typeface="宋体" charset="-122"/>
              </a:rPr>
              <a:t>为了减少网络上的通信量，主机 </a:t>
            </a:r>
            <a:r>
              <a:rPr kumimoji="0" lang="en-US" altLang="zh-CN" smtClean="0">
                <a:solidFill>
                  <a:srgbClr val="1A3868"/>
                </a:solidFill>
                <a:ea typeface="宋体" charset="-122"/>
              </a:rPr>
              <a:t>A </a:t>
            </a:r>
            <a:r>
              <a:rPr kumimoji="0" lang="zh-CN" altLang="en-US" smtClean="0">
                <a:solidFill>
                  <a:srgbClr val="1A3868"/>
                </a:solidFill>
                <a:ea typeface="宋体" charset="-122"/>
              </a:rPr>
              <a:t>在发送其 </a:t>
            </a:r>
            <a:r>
              <a:rPr kumimoji="0" lang="en-US" altLang="zh-CN" smtClean="0">
                <a:solidFill>
                  <a:srgbClr val="1A3868"/>
                </a:solidFill>
                <a:ea typeface="宋体" charset="-122"/>
              </a:rPr>
              <a:t>ARP </a:t>
            </a:r>
            <a:r>
              <a:rPr kumimoji="0" lang="zh-CN" altLang="en-US" smtClean="0">
                <a:solidFill>
                  <a:srgbClr val="1A3868"/>
                </a:solidFill>
                <a:ea typeface="宋体" charset="-122"/>
              </a:rPr>
              <a:t>请求分组时，就将自己的 </a:t>
            </a:r>
            <a:r>
              <a:rPr kumimoji="0" lang="en-US" altLang="zh-CN" smtClean="0">
                <a:solidFill>
                  <a:srgbClr val="1A3868"/>
                </a:solidFill>
                <a:ea typeface="宋体" charset="-122"/>
              </a:rPr>
              <a:t>IP </a:t>
            </a:r>
            <a:r>
              <a:rPr kumimoji="0" lang="zh-CN" altLang="en-US" smtClean="0">
                <a:solidFill>
                  <a:srgbClr val="1A3868"/>
                </a:solidFill>
                <a:ea typeface="宋体" charset="-122"/>
              </a:rPr>
              <a:t>地址到硬件地址的映射写入 </a:t>
            </a:r>
            <a:r>
              <a:rPr kumimoji="0" lang="en-US" altLang="zh-CN" smtClean="0">
                <a:solidFill>
                  <a:srgbClr val="1A3868"/>
                </a:solidFill>
                <a:ea typeface="宋体" charset="-122"/>
              </a:rPr>
              <a:t>ARP </a:t>
            </a:r>
            <a:r>
              <a:rPr kumimoji="0" lang="zh-CN" altLang="en-US" smtClean="0">
                <a:solidFill>
                  <a:srgbClr val="1A3868"/>
                </a:solidFill>
                <a:ea typeface="宋体" charset="-122"/>
              </a:rPr>
              <a:t>请求分组。</a:t>
            </a:r>
          </a:p>
          <a:p>
            <a:pPr>
              <a:buFontTx/>
              <a:buChar char="•"/>
            </a:pPr>
            <a:r>
              <a:rPr kumimoji="0" lang="zh-CN" altLang="en-US" smtClean="0">
                <a:solidFill>
                  <a:srgbClr val="1A3868"/>
                </a:solidFill>
                <a:ea typeface="宋体" charset="-122"/>
              </a:rPr>
              <a:t>这对主机 </a:t>
            </a:r>
            <a:r>
              <a:rPr kumimoji="0" lang="en-US" altLang="zh-CN" smtClean="0">
                <a:solidFill>
                  <a:srgbClr val="1A3868"/>
                </a:solidFill>
                <a:ea typeface="宋体" charset="-122"/>
              </a:rPr>
              <a:t>B </a:t>
            </a:r>
            <a:r>
              <a:rPr kumimoji="0" lang="zh-CN" altLang="en-US" smtClean="0">
                <a:solidFill>
                  <a:srgbClr val="1A3868"/>
                </a:solidFill>
                <a:ea typeface="宋体" charset="-122"/>
              </a:rPr>
              <a:t>以后向 </a:t>
            </a:r>
            <a:r>
              <a:rPr kumimoji="0" lang="en-US" altLang="zh-CN" smtClean="0">
                <a:solidFill>
                  <a:srgbClr val="1A3868"/>
                </a:solidFill>
                <a:ea typeface="宋体" charset="-122"/>
              </a:rPr>
              <a:t>A </a:t>
            </a:r>
            <a:r>
              <a:rPr kumimoji="0" lang="zh-CN" altLang="en-US" smtClean="0">
                <a:solidFill>
                  <a:srgbClr val="1A3868"/>
                </a:solidFill>
                <a:ea typeface="宋体" charset="-122"/>
              </a:rPr>
              <a:t>发送数据报时就更方便了。</a:t>
            </a:r>
            <a:endParaRPr kumimoji="0" lang="zh-CN" altLang="zh-CN" smtClean="0">
              <a:solidFill>
                <a:srgbClr val="1A3868"/>
              </a:solidFill>
              <a:ea typeface="宋体" charset="-122"/>
            </a:endParaRPr>
          </a:p>
        </p:txBody>
      </p:sp>
    </p:spTree>
    <p:extLst>
      <p:ext uri="{BB962C8B-B14F-4D97-AF65-F5344CB8AC3E}">
        <p14:creationId xmlns:p14="http://schemas.microsoft.com/office/powerpoint/2010/main" val="191652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p:spPr>
        <p:txBody>
          <a:bodyPr/>
          <a:lstStyle/>
          <a:p>
            <a:pPr algn="just">
              <a:buClr>
                <a:srgbClr val="0000FF"/>
              </a:buClr>
              <a:buSzPct val="80000"/>
              <a:buFont typeface="Wingdings" pitchFamily="2" charset="2"/>
              <a:buNone/>
            </a:pPr>
            <a:endParaRPr lang="zh-CN" altLang="en-US" smtClean="0">
              <a:ea typeface="宋体" charset="-122"/>
            </a:endParaRPr>
          </a:p>
        </p:txBody>
      </p:sp>
    </p:spTree>
    <p:extLst>
      <p:ext uri="{BB962C8B-B14F-4D97-AF65-F5344CB8AC3E}">
        <p14:creationId xmlns:p14="http://schemas.microsoft.com/office/powerpoint/2010/main" val="96274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873DB353-9F7D-41F8-B3B1-B05B4EEE738D}" type="slidenum">
              <a:rPr kumimoji="1" lang="zh-CN" altLang="en-US" sz="1200" b="0" u="none">
                <a:solidFill>
                  <a:schemeClr val="tx1"/>
                </a:solidFill>
                <a:ea typeface="宋体" charset="-122"/>
              </a:rPr>
              <a:pPr algn="r"/>
              <a:t>12</a:t>
            </a:fld>
            <a:endParaRPr kumimoji="1" lang="en-US" altLang="zh-CN" sz="1200" b="0" u="none">
              <a:solidFill>
                <a:schemeClr val="tx1"/>
              </a:solidFill>
              <a:ea typeface="宋体" charset="-122"/>
            </a:endParaRPr>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57A1BB0-0E30-41DA-B626-9F7D5EA3FE05}" type="slidenum">
              <a:rPr lang="zh-CN" altLang="en-US" sz="1200" b="0" u="none">
                <a:solidFill>
                  <a:schemeClr val="tx1"/>
                </a:solidFill>
                <a:latin typeface="Arial" charset="0"/>
                <a:ea typeface="宋体" charset="-122"/>
              </a:rPr>
              <a:pPr algn="r"/>
              <a:t>12</a:t>
            </a:fld>
            <a:endParaRPr lang="en-US" altLang="zh-CN" sz="1200" b="0" u="none">
              <a:solidFill>
                <a:schemeClr val="tx1"/>
              </a:solidFill>
              <a:latin typeface="Arial" charset="0"/>
              <a:ea typeface="宋体" charset="-122"/>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685800" y="4343400"/>
            <a:ext cx="5486400" cy="4114800"/>
          </a:xfrm>
          <a:noFill/>
          <a:ln/>
        </p:spPr>
        <p:txBody>
          <a:bodyPr/>
          <a:lstStyle/>
          <a:p>
            <a:pPr marL="0" marR="0" indent="0" algn="l" defTabSz="914400" rtl="0" eaLnBrk="0" fontAlgn="base" latinLnBrk="0" hangingPunct="0">
              <a:lnSpc>
                <a:spcPct val="120000"/>
              </a:lnSpc>
              <a:spcBef>
                <a:spcPct val="20000"/>
              </a:spcBef>
              <a:spcAft>
                <a:spcPct val="0"/>
              </a:spcAft>
              <a:buClrTx/>
              <a:buSzTx/>
              <a:buFontTx/>
              <a:buChar char="•"/>
              <a:tabLst/>
              <a:defRPr/>
            </a:pPr>
            <a:r>
              <a:rPr lang="zh-CN" altLang="en-US" smtClean="0">
                <a:ea typeface="宋体" charset="-122"/>
              </a:rPr>
              <a:t>当主机 </a:t>
            </a:r>
            <a:r>
              <a:rPr lang="en-US" altLang="zh-CN" smtClean="0">
                <a:ea typeface="宋体" charset="-122"/>
              </a:rPr>
              <a:t>A </a:t>
            </a:r>
            <a:r>
              <a:rPr lang="zh-CN" altLang="en-US" smtClean="0">
                <a:ea typeface="宋体" charset="-122"/>
              </a:rPr>
              <a:t>欲向本网上的某个主机 </a:t>
            </a:r>
            <a:r>
              <a:rPr lang="en-US" altLang="zh-CN" smtClean="0">
                <a:ea typeface="宋体" charset="-122"/>
              </a:rPr>
              <a:t>B </a:t>
            </a:r>
            <a:r>
              <a:rPr lang="zh-CN" altLang="en-US" smtClean="0">
                <a:ea typeface="宋体" charset="-122"/>
              </a:rPr>
              <a:t>发送 </a:t>
            </a:r>
            <a:r>
              <a:rPr lang="en-US" altLang="zh-CN" smtClean="0">
                <a:ea typeface="宋体" charset="-122"/>
              </a:rPr>
              <a:t>IP </a:t>
            </a:r>
            <a:r>
              <a:rPr lang="zh-CN" altLang="en-US" smtClean="0">
                <a:ea typeface="宋体" charset="-122"/>
              </a:rPr>
              <a:t>数据报时，就先在其 </a:t>
            </a:r>
            <a:r>
              <a:rPr lang="en-US" altLang="zh-CN" smtClean="0">
                <a:ea typeface="宋体" charset="-122"/>
              </a:rPr>
              <a:t>ARP </a:t>
            </a:r>
            <a:r>
              <a:rPr lang="zh-CN" altLang="en-US" smtClean="0">
                <a:ea typeface="宋体" charset="-122"/>
              </a:rPr>
              <a:t>高速缓存中查看有无主机 </a:t>
            </a:r>
            <a:r>
              <a:rPr lang="en-US" altLang="zh-CN" smtClean="0">
                <a:ea typeface="宋体" charset="-122"/>
              </a:rPr>
              <a:t>B </a:t>
            </a:r>
            <a:r>
              <a:rPr lang="zh-CN" altLang="en-US" smtClean="0">
                <a:ea typeface="宋体" charset="-122"/>
              </a:rPr>
              <a:t>的 </a:t>
            </a:r>
            <a:r>
              <a:rPr lang="en-US" altLang="zh-CN" smtClean="0">
                <a:ea typeface="宋体" charset="-122"/>
              </a:rPr>
              <a:t>IP </a:t>
            </a:r>
            <a:r>
              <a:rPr lang="zh-CN" altLang="en-US" smtClean="0">
                <a:ea typeface="宋体" charset="-122"/>
              </a:rPr>
              <a:t>地址。如有，就可查出其对应的硬件地址，再将此硬件地址写入 </a:t>
            </a:r>
            <a:r>
              <a:rPr lang="en-US" altLang="zh-CN" smtClean="0">
                <a:ea typeface="宋体" charset="-122"/>
              </a:rPr>
              <a:t>MAC </a:t>
            </a:r>
            <a:r>
              <a:rPr lang="zh-CN" altLang="en-US" smtClean="0">
                <a:ea typeface="宋体" charset="-122"/>
              </a:rPr>
              <a:t>帧，然后通过局域网将该 </a:t>
            </a:r>
            <a:r>
              <a:rPr lang="en-US" altLang="zh-CN" smtClean="0">
                <a:ea typeface="宋体" charset="-122"/>
              </a:rPr>
              <a:t>MAC </a:t>
            </a:r>
            <a:r>
              <a:rPr lang="zh-CN" altLang="en-US" smtClean="0">
                <a:ea typeface="宋体" charset="-122"/>
              </a:rPr>
              <a:t>帧发往此硬件地址</a:t>
            </a:r>
            <a:endParaRPr lang="zh-CN" altLang="zh-CN" smtClean="0">
              <a:ea typeface="宋体" charset="-122"/>
            </a:endParaRPr>
          </a:p>
          <a:p>
            <a:pPr>
              <a:lnSpc>
                <a:spcPct val="120000"/>
              </a:lnSpc>
              <a:spcBef>
                <a:spcPct val="20000"/>
              </a:spcBef>
              <a:buFontTx/>
              <a:buChar char="•"/>
            </a:pPr>
            <a:endParaRPr kumimoji="0" lang="zh-CN" altLang="zh-CN" smtClean="0">
              <a:solidFill>
                <a:srgbClr val="1A3868"/>
              </a:solidFill>
              <a:ea typeface="宋体" charset="-122"/>
            </a:endParaRPr>
          </a:p>
        </p:txBody>
      </p:sp>
    </p:spTree>
    <p:extLst>
      <p:ext uri="{BB962C8B-B14F-4D97-AF65-F5344CB8AC3E}">
        <p14:creationId xmlns:p14="http://schemas.microsoft.com/office/powerpoint/2010/main" val="234692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1598613"/>
            <a:ext cx="6243654" cy="1045369"/>
          </a:xfrm>
        </p:spPr>
        <p:txBody>
          <a:bodyPr/>
          <a:lstStyle>
            <a:lvl1pPr>
              <a:defRPr sz="4400">
                <a:solidFill>
                  <a:schemeClr val="accent1">
                    <a:lumMod val="50000"/>
                  </a:schemeClr>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185834" y="2916238"/>
            <a:ext cx="4914912" cy="1013628"/>
          </a:xfrm>
        </p:spPr>
        <p:txBody>
          <a:bodyPr/>
          <a:lstStyle>
            <a:lvl1pPr marL="0" indent="0" algn="ctr">
              <a:buNone/>
              <a:defRPr sz="3200" b="1">
                <a:solidFill>
                  <a:schemeClr val="accent1">
                    <a:lumMod val="75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41163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457200"/>
            <a:ext cx="5676900" cy="41163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pPr>
              <a:defRPr/>
            </a:pPr>
            <a:fld id="{56AFD94F-F600-4B48-A683-D8471514F7FC}" type="slidenum">
              <a:rPr lang="en-US" altLang="ko-KR"/>
              <a:pPr>
                <a:defRP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a:xfrm>
            <a:off x="2895600" y="4716463"/>
            <a:ext cx="2895600" cy="228600"/>
          </a:xfrm>
        </p:spPr>
        <p:txBody>
          <a:bodyPr/>
          <a:lstStyle>
            <a:lvl1pPr algn="ctr" eaLnBrk="0" hangingPunct="0">
              <a:defRPr/>
            </a:lvl1pPr>
          </a:lstStyle>
          <a:p>
            <a:pPr>
              <a:defRPr/>
            </a:pPr>
            <a:fld id="{D9057A0A-7427-4334-AE19-047A485DF45F}" type="slidenum">
              <a:rPr lang="en-US" altLang="ko-KR"/>
              <a:pPr>
                <a:defRP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485900"/>
            <a:ext cx="3810000"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85900"/>
            <a:ext cx="3810000"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10"/>
          </p:nvPr>
        </p:nvSpPr>
        <p:spPr/>
        <p:txBody>
          <a:bodyPr/>
          <a:lstStyle>
            <a:lvl1pPr>
              <a:defRPr/>
            </a:lvl1pPr>
          </a:lstStyle>
          <a:p>
            <a:pPr>
              <a:defRPr/>
            </a:pPr>
            <a:fld id="{3F99D3DF-467B-4568-9B26-1A62439BF7EF}" type="slidenum">
              <a:rPr lang="en-US" altLang="ko-KR"/>
              <a:pPr>
                <a:defRP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1"/>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9"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9" y="1631951"/>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p:txBody>
          <a:bodyPr/>
          <a:lstStyle>
            <a:lvl1pPr>
              <a:defRPr/>
            </a:lvl1pPr>
          </a:lstStyle>
          <a:p>
            <a:pPr>
              <a:defRPr/>
            </a:pPr>
            <a:fld id="{60E2D518-8F59-4467-B406-58EB0107943E}"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3"/>
          <p:cNvSpPr>
            <a:spLocks noGrp="1"/>
          </p:cNvSpPr>
          <p:nvPr>
            <p:ph type="ftr" sz="quarter" idx="10"/>
          </p:nvPr>
        </p:nvSpPr>
        <p:spPr/>
        <p:txBody>
          <a:bodyPr/>
          <a:lstStyle>
            <a:lvl1pPr>
              <a:defRPr/>
            </a:lvl1pPr>
          </a:lstStyle>
          <a:p>
            <a:pPr>
              <a:defRPr/>
            </a:pPr>
            <a:fld id="{F78B6C02-6544-4D10-AB15-567BB3995105}" type="slidenum">
              <a:rPr lang="en-US" altLang="ko-KR"/>
              <a:pPr>
                <a:defRP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3"/>
          <p:cNvSpPr>
            <a:spLocks noGrp="1"/>
          </p:cNvSpPr>
          <p:nvPr>
            <p:ph type="ftr" sz="quarter" idx="10"/>
          </p:nvPr>
        </p:nvSpPr>
        <p:spPr/>
        <p:txBody>
          <a:bodyPr/>
          <a:lstStyle>
            <a:lvl1pPr>
              <a:defRPr/>
            </a:lvl1pPr>
          </a:lstStyle>
          <a:p>
            <a:pPr>
              <a:defRPr/>
            </a:pPr>
            <a:fld id="{A3A26054-0574-4398-B1EC-33BA766F3ACE}" type="slidenum">
              <a:rPr lang="en-US" altLang="ko-KR"/>
              <a:pPr>
                <a:defRPr/>
              </a:pPr>
              <a:t>‹#›</a:t>
            </a:fld>
            <a:endParaRPr lang="en-US" altLang="ko-K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04790"/>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4"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3"/>
          <p:cNvSpPr>
            <a:spLocks noGrp="1"/>
          </p:cNvSpPr>
          <p:nvPr>
            <p:ph type="ftr" sz="quarter" idx="10"/>
          </p:nvPr>
        </p:nvSpPr>
        <p:spPr/>
        <p:txBody>
          <a:bodyPr/>
          <a:lstStyle>
            <a:lvl1pPr>
              <a:defRPr/>
            </a:lvl1pPr>
          </a:lstStyle>
          <a:p>
            <a:pPr>
              <a:defRPr/>
            </a:pPr>
            <a:fld id="{3CF46600-6390-457E-96D6-E3DCE5BE4523}" type="slidenum">
              <a:rPr lang="en-US" altLang="ko-KR"/>
              <a:pPr>
                <a:defRP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4027489"/>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3"/>
          <p:cNvSpPr>
            <a:spLocks noGrp="1"/>
          </p:cNvSpPr>
          <p:nvPr>
            <p:ph type="ftr" sz="quarter" idx="10"/>
          </p:nvPr>
        </p:nvSpPr>
        <p:spPr/>
        <p:txBody>
          <a:bodyPr/>
          <a:lstStyle>
            <a:lvl1pPr>
              <a:defRPr/>
            </a:lvl1pPr>
          </a:lstStyle>
          <a:p>
            <a:pPr>
              <a:defRPr/>
            </a:pPr>
            <a:fld id="{6D1B4453-A759-42B6-B726-01644E723DCD}" type="slidenum">
              <a:rPr lang="en-US" altLang="ko-KR"/>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pPr>
              <a:defRPr/>
            </a:pPr>
            <a:fld id="{9B5FF13C-0AE7-4EF5-8526-06B83FDA2EEC}" type="slidenum">
              <a:rPr lang="en-US" altLang="ko-KR"/>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027"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
        <p:nvSpPr>
          <p:cNvPr id="4" name="页脚占位符 3"/>
          <p:cNvSpPr>
            <a:spLocks noGrp="1"/>
          </p:cNvSpPr>
          <p:nvPr>
            <p:ph type="ftr" sz="quarter" idx="3"/>
          </p:nvPr>
        </p:nvSpPr>
        <p:spPr>
          <a:xfrm>
            <a:off x="2895600" y="4830763"/>
            <a:ext cx="2895600" cy="228600"/>
          </a:xfrm>
          <a:prstGeom prst="rect">
            <a:avLst/>
          </a:prstGeom>
        </p:spPr>
        <p:txBody>
          <a:bodyPr/>
          <a:lstStyle>
            <a:lvl1pPr algn="ctr" eaLnBrk="0" hangingPunct="0">
              <a:defRPr/>
            </a:lvl1pPr>
          </a:lstStyle>
          <a:p>
            <a:pPr>
              <a:defRPr/>
            </a:pPr>
            <a:fld id="{D91B1340-6EDD-4ED8-970E-EA801AA012D2}"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697" r:id="rId3"/>
    <p:sldLayoutId id="2147483696" r:id="rId4"/>
    <p:sldLayoutId id="2147483695" r:id="rId5"/>
    <p:sldLayoutId id="2147483694" r:id="rId6"/>
    <p:sldLayoutId id="2147483693" r:id="rId7"/>
    <p:sldLayoutId id="2147483692" r:id="rId8"/>
    <p:sldLayoutId id="2147483691" r:id="rId9"/>
    <p:sldLayoutId id="2147483690" r:id="rId10"/>
  </p:sldLayoutIdLst>
  <p:hf sldNum="0" hdr="0" dt="0"/>
  <p:txStyles>
    <p:titleStyle>
      <a:lvl1pPr algn="ctr" rtl="0" eaLnBrk="0" fontAlgn="base" hangingPunct="0">
        <a:spcBef>
          <a:spcPct val="0"/>
        </a:spcBef>
        <a:spcAft>
          <a:spcPct val="0"/>
        </a:spcAft>
        <a:defRPr sz="2800" b="1">
          <a:solidFill>
            <a:srgbClr val="194D19"/>
          </a:solidFill>
          <a:latin typeface="Arial" charset="0"/>
          <a:ea typeface="+mj-ea"/>
          <a:cs typeface="+mj-cs"/>
        </a:defRPr>
      </a:lvl1pPr>
      <a:lvl2pPr algn="ctr" rtl="0" eaLnBrk="0" fontAlgn="base" hangingPunct="0">
        <a:spcBef>
          <a:spcPct val="0"/>
        </a:spcBef>
        <a:spcAft>
          <a:spcPct val="0"/>
        </a:spcAft>
        <a:defRPr sz="2800" b="1">
          <a:solidFill>
            <a:srgbClr val="194D19"/>
          </a:solidFill>
          <a:latin typeface="Arial" charset="0"/>
          <a:ea typeface="微软雅黑" pitchFamily="34" charset="-122"/>
        </a:defRPr>
      </a:lvl2pPr>
      <a:lvl3pPr algn="ctr" rtl="0" eaLnBrk="0" fontAlgn="base" hangingPunct="0">
        <a:spcBef>
          <a:spcPct val="0"/>
        </a:spcBef>
        <a:spcAft>
          <a:spcPct val="0"/>
        </a:spcAft>
        <a:defRPr sz="2800" b="1">
          <a:solidFill>
            <a:srgbClr val="194D19"/>
          </a:solidFill>
          <a:latin typeface="Arial" charset="0"/>
          <a:ea typeface="微软雅黑" pitchFamily="34" charset="-122"/>
        </a:defRPr>
      </a:lvl3pPr>
      <a:lvl4pPr algn="ctr" rtl="0" eaLnBrk="0" fontAlgn="base" hangingPunct="0">
        <a:spcBef>
          <a:spcPct val="0"/>
        </a:spcBef>
        <a:spcAft>
          <a:spcPct val="0"/>
        </a:spcAft>
        <a:defRPr sz="2800" b="1">
          <a:solidFill>
            <a:srgbClr val="194D19"/>
          </a:solidFill>
          <a:latin typeface="Arial" charset="0"/>
          <a:ea typeface="微软雅黑" pitchFamily="34" charset="-122"/>
        </a:defRPr>
      </a:lvl4pPr>
      <a:lvl5pPr algn="ctr" rtl="0" eaLnBrk="0" fontAlgn="base" hangingPunct="0">
        <a:spcBef>
          <a:spcPct val="0"/>
        </a:spcBef>
        <a:spcAft>
          <a:spcPct val="0"/>
        </a:spcAft>
        <a:defRPr sz="2800" b="1">
          <a:solidFill>
            <a:srgbClr val="194D19"/>
          </a:solidFill>
          <a:latin typeface="Arial" charset="0"/>
          <a:ea typeface="微软雅黑" pitchFamily="34" charset="-122"/>
        </a:defRPr>
      </a:lvl5pPr>
      <a:lvl6pPr marL="4572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6pPr>
      <a:lvl7pPr marL="9144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7pPr>
      <a:lvl8pPr marL="13716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8pPr>
      <a:lvl9pPr marL="18288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Arial" charset="0"/>
          <a:ea typeface="+mn-ea"/>
          <a:cs typeface="+mn-cs"/>
        </a:defRPr>
      </a:lvl1pPr>
      <a:lvl2pPr marL="742950" indent="-285750" algn="l" rtl="0" eaLnBrk="0" fontAlgn="base" hangingPunct="0">
        <a:spcBef>
          <a:spcPct val="20000"/>
        </a:spcBef>
        <a:spcAft>
          <a:spcPct val="0"/>
        </a:spcAft>
        <a:buChar char="–"/>
        <a:defRPr sz="2000">
          <a:solidFill>
            <a:srgbClr val="267326"/>
          </a:solidFill>
          <a:latin typeface="Arial" charset="0"/>
          <a:ea typeface="+mn-ea"/>
        </a:defRPr>
      </a:lvl2pPr>
      <a:lvl3pPr marL="1143000" indent="-228600" algn="l" rtl="0" eaLnBrk="0" fontAlgn="base" hangingPunct="0">
        <a:spcBef>
          <a:spcPct val="20000"/>
        </a:spcBef>
        <a:spcAft>
          <a:spcPct val="0"/>
        </a:spcAft>
        <a:buChar char="•"/>
        <a:defRPr sz="2000">
          <a:solidFill>
            <a:srgbClr val="267326"/>
          </a:solidFill>
          <a:latin typeface="Arial" charset="0"/>
          <a:ea typeface="+mn-ea"/>
        </a:defRPr>
      </a:lvl3pPr>
      <a:lvl4pPr marL="1600200" indent="-228600" algn="l" rtl="0" eaLnBrk="0" fontAlgn="base" hangingPunct="0">
        <a:spcBef>
          <a:spcPct val="20000"/>
        </a:spcBef>
        <a:spcAft>
          <a:spcPct val="0"/>
        </a:spcAft>
        <a:buChar char="–"/>
        <a:defRPr sz="2000">
          <a:solidFill>
            <a:srgbClr val="267326"/>
          </a:solidFill>
          <a:latin typeface="Arial" charset="0"/>
          <a:ea typeface="+mn-ea"/>
        </a:defRPr>
      </a:lvl4pPr>
      <a:lvl5pPr marL="2057400" indent="-228600" algn="l" rtl="0" eaLnBrk="0" fontAlgn="base" hangingPunct="0">
        <a:spcBef>
          <a:spcPct val="20000"/>
        </a:spcBef>
        <a:spcAft>
          <a:spcPct val="0"/>
        </a:spcAft>
        <a:buChar char="»"/>
        <a:defRPr sz="2000">
          <a:solidFill>
            <a:srgbClr val="267326"/>
          </a:solidFill>
          <a:latin typeface="Arial" charset="0"/>
          <a:ea typeface="+mn-ea"/>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a:xfrm>
            <a:off x="3851920" y="2212504"/>
            <a:ext cx="4064000" cy="1020762"/>
          </a:xfrm>
        </p:spPr>
        <p:txBody>
          <a:bodyPr/>
          <a:lstStyle/>
          <a:p>
            <a:pPr eaLnBrk="1" hangingPunct="1"/>
            <a:r>
              <a:rPr lang="zh-CN" altLang="en-US" cap="none" dirty="0" smtClean="0">
                <a:solidFill>
                  <a:srgbClr val="003366"/>
                </a:solidFill>
                <a:latin typeface="华文新魏" pitchFamily="2" charset="-122"/>
                <a:ea typeface="微软雅黑" pitchFamily="34" charset="-122"/>
              </a:rPr>
              <a:t>计算机网络</a:t>
            </a:r>
            <a:endParaRPr lang="zh-CN" altLang="en-US" cap="none" dirty="0" smtClean="0">
              <a:solidFill>
                <a:srgbClr val="003366"/>
              </a:solidFill>
              <a:ea typeface="微软雅黑" pitchFamily="34" charset="-122"/>
            </a:endParaRPr>
          </a:p>
        </p:txBody>
      </p:sp>
      <p:sp>
        <p:nvSpPr>
          <p:cNvPr id="14338" name="副标题 2"/>
          <p:cNvSpPr>
            <a:spLocks noGrp="1"/>
          </p:cNvSpPr>
          <p:nvPr>
            <p:ph type="body" idx="1"/>
          </p:nvPr>
        </p:nvSpPr>
        <p:spPr>
          <a:xfrm>
            <a:off x="3317875" y="3502025"/>
            <a:ext cx="4000500" cy="1125538"/>
          </a:xfrm>
        </p:spPr>
        <p:txBody>
          <a:bodyPr/>
          <a:lstStyle/>
          <a:p>
            <a:pPr algn="ctr" eaLnBrk="1" hangingPunct="1"/>
            <a:r>
              <a:rPr lang="zh-CN" altLang="en-US" sz="2800" b="1" smtClean="0">
                <a:solidFill>
                  <a:srgbClr val="003366"/>
                </a:solidFill>
                <a:latin typeface="微软雅黑" pitchFamily="34" charset="-122"/>
                <a:ea typeface="微软雅黑" pitchFamily="34" charset="-122"/>
              </a:rPr>
              <a:t>王宇新</a:t>
            </a:r>
          </a:p>
          <a:p>
            <a:pPr algn="ctr" eaLnBrk="1" hangingPunct="1"/>
            <a:r>
              <a:rPr lang="zh-CN" altLang="en-US" sz="2800" b="1" smtClean="0">
                <a:solidFill>
                  <a:srgbClr val="003366"/>
                </a:solidFill>
                <a:latin typeface="微软雅黑" pitchFamily="34" charset="-122"/>
                <a:ea typeface="微软雅黑" pitchFamily="34" charset="-122"/>
              </a:rPr>
              <a:t>大连理工大学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90"/>
          <p:cNvSpPr txBox="1">
            <a:spLocks noChangeArrowheads="1"/>
          </p:cNvSpPr>
          <p:nvPr/>
        </p:nvSpPr>
        <p:spPr bwMode="auto">
          <a:xfrm>
            <a:off x="5311775" y="4137025"/>
            <a:ext cx="103187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209.0.0.6</a:t>
            </a:r>
          </a:p>
        </p:txBody>
      </p:sp>
      <p:grpSp>
        <p:nvGrpSpPr>
          <p:cNvPr id="44034" name="Group 94"/>
          <p:cNvGrpSpPr>
            <a:grpSpLocks/>
          </p:cNvGrpSpPr>
          <p:nvPr/>
        </p:nvGrpSpPr>
        <p:grpSpPr bwMode="auto">
          <a:xfrm>
            <a:off x="2987675" y="3652838"/>
            <a:ext cx="1296988" cy="349250"/>
            <a:chOff x="249" y="663"/>
            <a:chExt cx="1003" cy="294"/>
          </a:xfrm>
        </p:grpSpPr>
        <p:sp>
          <p:nvSpPr>
            <p:cNvPr id="44093" name="AutoShape 95"/>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219232" name="Text Box 96"/>
            <p:cNvSpPr txBox="1">
              <a:spLocks noChangeArrowheads="1"/>
            </p:cNvSpPr>
            <p:nvPr/>
          </p:nvSpPr>
          <p:spPr bwMode="auto">
            <a:xfrm flipH="1">
              <a:off x="386" y="663"/>
              <a:ext cx="866" cy="294"/>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p>
              <a:pPr>
                <a:defRPr/>
              </a:pPr>
              <a:r>
                <a:rPr kumimoji="1" lang="en-US" altLang="zh-CN" sz="1600" b="0" u="none">
                  <a:solidFill>
                    <a:srgbClr val="333399"/>
                  </a:solidFill>
                  <a:latin typeface="Arial" charset="0"/>
                  <a:ea typeface="黑体" pitchFamily="2" charset="-122"/>
                </a:rPr>
                <a:t>ARP </a:t>
              </a:r>
              <a:r>
                <a:rPr kumimoji="1" lang="zh-CN" altLang="en-US" sz="1600" b="0" u="none">
                  <a:solidFill>
                    <a:srgbClr val="333399"/>
                  </a:solidFill>
                  <a:latin typeface="Arial" charset="0"/>
                  <a:ea typeface="黑体" pitchFamily="2" charset="-122"/>
                </a:rPr>
                <a:t>响应</a:t>
              </a:r>
            </a:p>
          </p:txBody>
        </p:sp>
      </p:grpSp>
      <p:sp>
        <p:nvSpPr>
          <p:cNvPr id="44035" name="Line 7"/>
          <p:cNvSpPr>
            <a:spLocks noChangeShapeType="1"/>
          </p:cNvSpPr>
          <p:nvPr/>
        </p:nvSpPr>
        <p:spPr bwMode="auto">
          <a:xfrm rot="5400000">
            <a:off x="1490663" y="2181225"/>
            <a:ext cx="439738" cy="1587"/>
          </a:xfrm>
          <a:prstGeom prst="line">
            <a:avLst/>
          </a:prstGeom>
          <a:noFill/>
          <a:ln w="38100">
            <a:solidFill>
              <a:srgbClr val="333399"/>
            </a:solidFill>
            <a:round/>
            <a:headEnd/>
            <a:tailEnd/>
          </a:ln>
        </p:spPr>
        <p:txBody>
          <a:bodyPr/>
          <a:lstStyle/>
          <a:p>
            <a:endParaRPr lang="zh-CN" altLang="en-US"/>
          </a:p>
        </p:txBody>
      </p:sp>
      <p:sp>
        <p:nvSpPr>
          <p:cNvPr id="44036" name="Line 8"/>
          <p:cNvSpPr>
            <a:spLocks noChangeShapeType="1"/>
          </p:cNvSpPr>
          <p:nvPr/>
        </p:nvSpPr>
        <p:spPr bwMode="auto">
          <a:xfrm rot="5400000">
            <a:off x="3505994" y="2174082"/>
            <a:ext cx="441325" cy="1587"/>
          </a:xfrm>
          <a:prstGeom prst="line">
            <a:avLst/>
          </a:prstGeom>
          <a:noFill/>
          <a:ln w="38100">
            <a:solidFill>
              <a:srgbClr val="333399"/>
            </a:solidFill>
            <a:round/>
            <a:headEnd/>
            <a:tailEnd/>
          </a:ln>
        </p:spPr>
        <p:txBody>
          <a:bodyPr/>
          <a:lstStyle/>
          <a:p>
            <a:endParaRPr lang="zh-CN" altLang="en-US"/>
          </a:p>
        </p:txBody>
      </p:sp>
      <p:sp>
        <p:nvSpPr>
          <p:cNvPr id="44037" name="Line 9"/>
          <p:cNvSpPr>
            <a:spLocks noChangeShapeType="1"/>
          </p:cNvSpPr>
          <p:nvPr/>
        </p:nvSpPr>
        <p:spPr bwMode="auto">
          <a:xfrm rot="5400000">
            <a:off x="5111750" y="2181225"/>
            <a:ext cx="439738" cy="1588"/>
          </a:xfrm>
          <a:prstGeom prst="line">
            <a:avLst/>
          </a:prstGeom>
          <a:noFill/>
          <a:ln w="38100">
            <a:solidFill>
              <a:srgbClr val="333399"/>
            </a:solidFill>
            <a:round/>
            <a:headEnd/>
            <a:tailEnd/>
          </a:ln>
        </p:spPr>
        <p:txBody>
          <a:bodyPr/>
          <a:lstStyle/>
          <a:p>
            <a:endParaRPr lang="zh-CN" altLang="en-US"/>
          </a:p>
        </p:txBody>
      </p:sp>
      <p:sp>
        <p:nvSpPr>
          <p:cNvPr id="44038" name="Line 10"/>
          <p:cNvSpPr>
            <a:spLocks noChangeShapeType="1"/>
          </p:cNvSpPr>
          <p:nvPr/>
        </p:nvSpPr>
        <p:spPr bwMode="auto">
          <a:xfrm rot="5400000">
            <a:off x="6729413" y="2181225"/>
            <a:ext cx="439738" cy="1587"/>
          </a:xfrm>
          <a:prstGeom prst="line">
            <a:avLst/>
          </a:prstGeom>
          <a:noFill/>
          <a:ln w="38100">
            <a:solidFill>
              <a:srgbClr val="333399"/>
            </a:solidFill>
            <a:round/>
            <a:headEnd/>
            <a:tailEnd/>
          </a:ln>
        </p:spPr>
        <p:txBody>
          <a:bodyPr/>
          <a:lstStyle/>
          <a:p>
            <a:endParaRPr lang="zh-CN" altLang="en-US"/>
          </a:p>
        </p:txBody>
      </p:sp>
      <p:sp>
        <p:nvSpPr>
          <p:cNvPr id="44039" name="Line 11"/>
          <p:cNvSpPr>
            <a:spLocks noChangeShapeType="1"/>
          </p:cNvSpPr>
          <p:nvPr/>
        </p:nvSpPr>
        <p:spPr bwMode="auto">
          <a:xfrm rot="5400000">
            <a:off x="182563" y="2181225"/>
            <a:ext cx="439738" cy="1587"/>
          </a:xfrm>
          <a:prstGeom prst="line">
            <a:avLst/>
          </a:prstGeom>
          <a:noFill/>
          <a:ln w="38100">
            <a:solidFill>
              <a:srgbClr val="333399"/>
            </a:solidFill>
            <a:round/>
            <a:headEnd/>
            <a:tailEnd/>
          </a:ln>
        </p:spPr>
        <p:txBody>
          <a:bodyPr/>
          <a:lstStyle/>
          <a:p>
            <a:endParaRPr lang="zh-CN" altLang="en-US"/>
          </a:p>
        </p:txBody>
      </p:sp>
      <p:pic>
        <p:nvPicPr>
          <p:cNvPr id="44040" name="Picture 1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638" y="2292350"/>
            <a:ext cx="503237" cy="385763"/>
          </a:xfrm>
          <a:prstGeom prst="rect">
            <a:avLst/>
          </a:prstGeom>
          <a:noFill/>
          <a:ln w="9525">
            <a:noFill/>
            <a:miter lim="800000"/>
            <a:headEnd/>
            <a:tailEnd/>
          </a:ln>
        </p:spPr>
      </p:pic>
      <p:pic>
        <p:nvPicPr>
          <p:cNvPr id="44041" name="Picture 13"/>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84563" y="2292350"/>
            <a:ext cx="501650" cy="385763"/>
          </a:xfrm>
          <a:prstGeom prst="rect">
            <a:avLst/>
          </a:prstGeom>
          <a:noFill/>
          <a:ln w="9525">
            <a:noFill/>
            <a:miter lim="800000"/>
            <a:headEnd/>
            <a:tailEnd/>
          </a:ln>
        </p:spPr>
      </p:pic>
      <p:pic>
        <p:nvPicPr>
          <p:cNvPr id="44042" name="Pictur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76825" y="2292350"/>
            <a:ext cx="503238" cy="385763"/>
          </a:xfrm>
          <a:prstGeom prst="rect">
            <a:avLst/>
          </a:prstGeom>
          <a:noFill/>
          <a:ln w="9525">
            <a:noFill/>
            <a:miter lim="800000"/>
            <a:headEnd/>
            <a:tailEnd/>
          </a:ln>
        </p:spPr>
      </p:pic>
      <p:pic>
        <p:nvPicPr>
          <p:cNvPr id="44043" name="Picture 15"/>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2588" y="2292350"/>
            <a:ext cx="503237" cy="385763"/>
          </a:xfrm>
          <a:prstGeom prst="rect">
            <a:avLst/>
          </a:prstGeom>
          <a:noFill/>
          <a:ln w="9525">
            <a:noFill/>
            <a:miter lim="800000"/>
            <a:headEnd/>
            <a:tailEnd/>
          </a:ln>
        </p:spPr>
      </p:pic>
      <p:sp>
        <p:nvSpPr>
          <p:cNvPr id="44044" name="Line 16"/>
          <p:cNvSpPr>
            <a:spLocks noChangeShapeType="1"/>
          </p:cNvSpPr>
          <p:nvPr/>
        </p:nvSpPr>
        <p:spPr bwMode="auto">
          <a:xfrm>
            <a:off x="277813" y="1962150"/>
            <a:ext cx="6837362" cy="14288"/>
          </a:xfrm>
          <a:prstGeom prst="line">
            <a:avLst/>
          </a:prstGeom>
          <a:noFill/>
          <a:ln w="38100">
            <a:solidFill>
              <a:srgbClr val="333399"/>
            </a:solidFill>
            <a:round/>
            <a:headEnd/>
            <a:tailEnd/>
          </a:ln>
        </p:spPr>
        <p:txBody>
          <a:bodyPr/>
          <a:lstStyle/>
          <a:p>
            <a:endParaRPr lang="zh-CN" altLang="en-US"/>
          </a:p>
        </p:txBody>
      </p:sp>
      <p:sp>
        <p:nvSpPr>
          <p:cNvPr id="44045" name="Text Box 17"/>
          <p:cNvSpPr txBox="1">
            <a:spLocks noChangeArrowheads="1"/>
          </p:cNvSpPr>
          <p:nvPr/>
        </p:nvSpPr>
        <p:spPr bwMode="auto">
          <a:xfrm>
            <a:off x="1908175" y="2344738"/>
            <a:ext cx="319088" cy="336550"/>
          </a:xfrm>
          <a:prstGeom prst="rect">
            <a:avLst/>
          </a:prstGeom>
          <a:noFill/>
          <a:ln w="9525">
            <a:noFill/>
            <a:miter lim="800000"/>
            <a:headEnd/>
            <a:tailEnd/>
          </a:ln>
        </p:spPr>
        <p:txBody>
          <a:bodyPr wrap="none">
            <a:spAutoFit/>
          </a:bodyPr>
          <a:lstStyle/>
          <a:p>
            <a:r>
              <a:rPr kumimoji="1" lang="en-US" altLang="zh-CN" sz="1600" b="0" u="none">
                <a:solidFill>
                  <a:srgbClr val="FF0000"/>
                </a:solidFill>
                <a:latin typeface="Arial" charset="0"/>
                <a:ea typeface="黑体" pitchFamily="2" charset="-122"/>
              </a:rPr>
              <a:t>A</a:t>
            </a:r>
          </a:p>
        </p:txBody>
      </p:sp>
      <p:sp>
        <p:nvSpPr>
          <p:cNvPr id="44046" name="Text Box 18"/>
          <p:cNvSpPr txBox="1">
            <a:spLocks noChangeArrowheads="1"/>
          </p:cNvSpPr>
          <p:nvPr/>
        </p:nvSpPr>
        <p:spPr bwMode="auto">
          <a:xfrm>
            <a:off x="3897313" y="2252663"/>
            <a:ext cx="319087"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Y</a:t>
            </a:r>
          </a:p>
        </p:txBody>
      </p:sp>
      <p:sp>
        <p:nvSpPr>
          <p:cNvPr id="44047" name="Text Box 19"/>
          <p:cNvSpPr txBox="1">
            <a:spLocks noChangeArrowheads="1"/>
          </p:cNvSpPr>
          <p:nvPr/>
        </p:nvSpPr>
        <p:spPr bwMode="auto">
          <a:xfrm>
            <a:off x="581025" y="2252663"/>
            <a:ext cx="319088"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X</a:t>
            </a:r>
          </a:p>
        </p:txBody>
      </p:sp>
      <p:sp>
        <p:nvSpPr>
          <p:cNvPr id="44048" name="Text Box 20"/>
          <p:cNvSpPr txBox="1">
            <a:spLocks noChangeArrowheads="1"/>
          </p:cNvSpPr>
          <p:nvPr/>
        </p:nvSpPr>
        <p:spPr bwMode="auto">
          <a:xfrm>
            <a:off x="5637213" y="2344738"/>
            <a:ext cx="319087" cy="336550"/>
          </a:xfrm>
          <a:prstGeom prst="rect">
            <a:avLst/>
          </a:prstGeom>
          <a:noFill/>
          <a:ln w="9525">
            <a:noFill/>
            <a:miter lim="800000"/>
            <a:headEnd/>
            <a:tailEnd/>
          </a:ln>
        </p:spPr>
        <p:txBody>
          <a:bodyPr wrap="none">
            <a:spAutoFit/>
          </a:bodyPr>
          <a:lstStyle/>
          <a:p>
            <a:r>
              <a:rPr kumimoji="1" lang="en-US" altLang="zh-CN" sz="1600" b="0" u="none">
                <a:solidFill>
                  <a:srgbClr val="FF0000"/>
                </a:solidFill>
                <a:latin typeface="Arial" charset="0"/>
                <a:ea typeface="黑体" pitchFamily="2" charset="-122"/>
              </a:rPr>
              <a:t>B</a:t>
            </a:r>
          </a:p>
        </p:txBody>
      </p:sp>
      <p:sp>
        <p:nvSpPr>
          <p:cNvPr id="44049" name="Text Box 21"/>
          <p:cNvSpPr txBox="1">
            <a:spLocks noChangeArrowheads="1"/>
          </p:cNvSpPr>
          <p:nvPr/>
        </p:nvSpPr>
        <p:spPr bwMode="auto">
          <a:xfrm>
            <a:off x="6516688" y="2279650"/>
            <a:ext cx="30797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Z</a:t>
            </a:r>
          </a:p>
        </p:txBody>
      </p:sp>
      <p:sp>
        <p:nvSpPr>
          <p:cNvPr id="219181" name="Text Box 45"/>
          <p:cNvSpPr txBox="1">
            <a:spLocks noChangeArrowheads="1"/>
          </p:cNvSpPr>
          <p:nvPr/>
        </p:nvSpPr>
        <p:spPr bwMode="auto">
          <a:xfrm>
            <a:off x="744538" y="3200400"/>
            <a:ext cx="1895475" cy="596900"/>
          </a:xfrm>
          <a:prstGeom prst="rect">
            <a:avLst/>
          </a:prstGeom>
          <a:solidFill>
            <a:srgbClr val="CCECFF"/>
          </a:solidFill>
          <a:ln w="9525">
            <a:solidFill>
              <a:schemeClr val="tx2"/>
            </a:solidFill>
            <a:miter lim="800000"/>
            <a:headEnd/>
            <a:tailEnd/>
          </a:ln>
        </p:spPr>
        <p:txBody>
          <a:bodyPr wrap="none">
            <a:spAutoFit/>
          </a:bodyPr>
          <a:lstStyle/>
          <a:p>
            <a:pPr algn="ctr">
              <a:lnSpc>
                <a:spcPct val="90000"/>
              </a:lnSpc>
            </a:pPr>
            <a:r>
              <a:rPr kumimoji="1" lang="zh-CN" altLang="en-US" sz="1800" b="0" u="none">
                <a:solidFill>
                  <a:srgbClr val="333399"/>
                </a:solidFill>
                <a:latin typeface="Arial" charset="0"/>
                <a:ea typeface="黑体" pitchFamily="2" charset="-122"/>
              </a:rPr>
              <a:t>主机 </a:t>
            </a:r>
            <a:r>
              <a:rPr kumimoji="1" lang="en-US" altLang="zh-CN" sz="1800" b="0" u="none">
                <a:solidFill>
                  <a:srgbClr val="333399"/>
                </a:solidFill>
                <a:latin typeface="Arial" charset="0"/>
                <a:ea typeface="黑体" pitchFamily="2" charset="-122"/>
              </a:rPr>
              <a:t>B </a:t>
            </a:r>
            <a:r>
              <a:rPr kumimoji="1" lang="zh-CN" altLang="en-US" sz="1800" b="0" u="none">
                <a:solidFill>
                  <a:srgbClr val="333399"/>
                </a:solidFill>
                <a:latin typeface="Arial" charset="0"/>
                <a:ea typeface="黑体" pitchFamily="2" charset="-122"/>
              </a:rPr>
              <a:t>向 </a:t>
            </a:r>
            <a:r>
              <a:rPr kumimoji="1" lang="en-US" altLang="zh-CN" sz="1800" b="0" u="none">
                <a:solidFill>
                  <a:srgbClr val="333399"/>
                </a:solidFill>
                <a:latin typeface="Arial" charset="0"/>
                <a:ea typeface="黑体" pitchFamily="2" charset="-122"/>
              </a:rPr>
              <a:t>A </a:t>
            </a:r>
            <a:r>
              <a:rPr kumimoji="1" lang="zh-CN" altLang="en-US" sz="1800" b="0" u="none">
                <a:solidFill>
                  <a:srgbClr val="333399"/>
                </a:solidFill>
                <a:latin typeface="Arial" charset="0"/>
                <a:ea typeface="黑体" pitchFamily="2" charset="-122"/>
              </a:rPr>
              <a:t>发送</a:t>
            </a:r>
          </a:p>
          <a:p>
            <a:pPr algn="ctr">
              <a:lnSpc>
                <a:spcPct val="90000"/>
              </a:lnSpc>
            </a:pPr>
            <a:r>
              <a:rPr kumimoji="1" lang="en-US" altLang="zh-CN" sz="1800" b="0" u="none">
                <a:solidFill>
                  <a:srgbClr val="333399"/>
                </a:solidFill>
                <a:latin typeface="Arial" charset="0"/>
                <a:ea typeface="黑体" pitchFamily="2" charset="-122"/>
              </a:rPr>
              <a:t>ARP </a:t>
            </a:r>
            <a:r>
              <a:rPr kumimoji="1" lang="zh-CN" altLang="en-US" sz="1800" b="0" u="none">
                <a:solidFill>
                  <a:srgbClr val="333399"/>
                </a:solidFill>
                <a:latin typeface="Arial" charset="0"/>
                <a:ea typeface="黑体" pitchFamily="2" charset="-122"/>
              </a:rPr>
              <a:t>响应分组 </a:t>
            </a:r>
          </a:p>
        </p:txBody>
      </p:sp>
      <p:sp>
        <p:nvSpPr>
          <p:cNvPr id="219182" name="Text Box 46"/>
          <p:cNvSpPr txBox="1">
            <a:spLocks noChangeArrowheads="1"/>
          </p:cNvSpPr>
          <p:nvPr/>
        </p:nvSpPr>
        <p:spPr bwMode="auto">
          <a:xfrm>
            <a:off x="139700" y="839788"/>
            <a:ext cx="1844675" cy="596900"/>
          </a:xfrm>
          <a:prstGeom prst="rect">
            <a:avLst/>
          </a:prstGeom>
          <a:solidFill>
            <a:srgbClr val="CCECFF"/>
          </a:solidFill>
          <a:ln w="9525">
            <a:solidFill>
              <a:schemeClr val="tx2"/>
            </a:solidFill>
            <a:miter lim="800000"/>
            <a:headEnd/>
            <a:tailEnd/>
          </a:ln>
        </p:spPr>
        <p:txBody>
          <a:bodyPr wrap="none">
            <a:spAutoFit/>
          </a:bodyPr>
          <a:lstStyle/>
          <a:p>
            <a:pPr algn="ctr">
              <a:lnSpc>
                <a:spcPct val="90000"/>
              </a:lnSpc>
            </a:pPr>
            <a:r>
              <a:rPr kumimoji="1" lang="zh-CN" altLang="en-US" sz="1800" b="0" u="none">
                <a:solidFill>
                  <a:srgbClr val="333399"/>
                </a:solidFill>
                <a:latin typeface="Arial" charset="0"/>
                <a:ea typeface="黑体" pitchFamily="2" charset="-122"/>
              </a:rPr>
              <a:t>主机 </a:t>
            </a:r>
            <a:r>
              <a:rPr kumimoji="1" lang="en-US" altLang="zh-CN" sz="1800" b="0" u="none">
                <a:solidFill>
                  <a:srgbClr val="333399"/>
                </a:solidFill>
                <a:latin typeface="Arial" charset="0"/>
                <a:ea typeface="黑体" pitchFamily="2" charset="-122"/>
              </a:rPr>
              <a:t>A </a:t>
            </a:r>
            <a:r>
              <a:rPr kumimoji="1" lang="zh-CN" altLang="en-US" sz="1800" b="0" u="none">
                <a:solidFill>
                  <a:srgbClr val="333399"/>
                </a:solidFill>
                <a:latin typeface="Arial" charset="0"/>
                <a:ea typeface="黑体" pitchFamily="2" charset="-122"/>
              </a:rPr>
              <a:t>广播发送</a:t>
            </a:r>
          </a:p>
          <a:p>
            <a:pPr algn="ctr">
              <a:lnSpc>
                <a:spcPct val="90000"/>
              </a:lnSpc>
            </a:pPr>
            <a:r>
              <a:rPr kumimoji="1" lang="en-US" altLang="zh-CN" sz="1800" b="0" u="none">
                <a:solidFill>
                  <a:srgbClr val="333399"/>
                </a:solidFill>
                <a:latin typeface="Arial" charset="0"/>
                <a:ea typeface="黑体" pitchFamily="2" charset="-122"/>
              </a:rPr>
              <a:t>ARP </a:t>
            </a:r>
            <a:r>
              <a:rPr kumimoji="1" lang="zh-CN" altLang="en-US" sz="1800" b="0" u="none">
                <a:solidFill>
                  <a:srgbClr val="333399"/>
                </a:solidFill>
                <a:latin typeface="Arial" charset="0"/>
                <a:ea typeface="黑体" pitchFamily="2" charset="-122"/>
              </a:rPr>
              <a:t>请求分组 </a:t>
            </a:r>
          </a:p>
        </p:txBody>
      </p:sp>
      <p:sp>
        <p:nvSpPr>
          <p:cNvPr id="219184" name="Text Box 48"/>
          <p:cNvSpPr txBox="1">
            <a:spLocks noChangeArrowheads="1"/>
          </p:cNvSpPr>
          <p:nvPr/>
        </p:nvSpPr>
        <p:spPr bwMode="auto">
          <a:xfrm>
            <a:off x="2179638" y="1552575"/>
            <a:ext cx="1076325" cy="34925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defRPr/>
            </a:pPr>
            <a:r>
              <a:rPr kumimoji="1" lang="en-US" altLang="zh-CN" sz="1600" b="0" u="none">
                <a:solidFill>
                  <a:srgbClr val="333399"/>
                </a:solidFill>
                <a:latin typeface="Arial" charset="0"/>
                <a:ea typeface="黑体" pitchFamily="2" charset="-122"/>
              </a:rPr>
              <a:t>ARP </a:t>
            </a:r>
            <a:r>
              <a:rPr kumimoji="1" lang="zh-CN" altLang="en-US" sz="1600" b="0" u="none">
                <a:solidFill>
                  <a:srgbClr val="333399"/>
                </a:solidFill>
                <a:latin typeface="Arial" charset="0"/>
                <a:ea typeface="黑体" pitchFamily="2" charset="-122"/>
              </a:rPr>
              <a:t>请求</a:t>
            </a:r>
          </a:p>
        </p:txBody>
      </p:sp>
      <p:sp>
        <p:nvSpPr>
          <p:cNvPr id="44053" name="AutoShape 49"/>
          <p:cNvSpPr>
            <a:spLocks noChangeArrowheads="1"/>
          </p:cNvSpPr>
          <p:nvPr/>
        </p:nvSpPr>
        <p:spPr bwMode="auto">
          <a:xfrm>
            <a:off x="3489325" y="1625600"/>
            <a:ext cx="217488" cy="153988"/>
          </a:xfrm>
          <a:prstGeom prst="rightArrow">
            <a:avLst>
              <a:gd name="adj1" fmla="val 50000"/>
              <a:gd name="adj2" fmla="val 35309"/>
            </a:avLst>
          </a:prstGeom>
          <a:solidFill>
            <a:srgbClr val="FFCCFF"/>
          </a:solidFill>
          <a:ln w="952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219186" name="Text Box 50"/>
          <p:cNvSpPr txBox="1">
            <a:spLocks noChangeArrowheads="1"/>
          </p:cNvSpPr>
          <p:nvPr/>
        </p:nvSpPr>
        <p:spPr bwMode="auto">
          <a:xfrm>
            <a:off x="3924300" y="1552575"/>
            <a:ext cx="1076325" cy="34925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defRPr/>
            </a:pPr>
            <a:r>
              <a:rPr kumimoji="1" lang="en-US" altLang="zh-CN" sz="1600" b="0" u="none">
                <a:solidFill>
                  <a:srgbClr val="333399"/>
                </a:solidFill>
                <a:latin typeface="Arial" charset="0"/>
                <a:ea typeface="黑体" pitchFamily="2" charset="-122"/>
              </a:rPr>
              <a:t>ARP </a:t>
            </a:r>
            <a:r>
              <a:rPr kumimoji="1" lang="zh-CN" altLang="en-US" sz="1600" b="0" u="none">
                <a:solidFill>
                  <a:srgbClr val="333399"/>
                </a:solidFill>
                <a:latin typeface="Arial" charset="0"/>
                <a:ea typeface="黑体" pitchFamily="2" charset="-122"/>
              </a:rPr>
              <a:t>请求</a:t>
            </a:r>
          </a:p>
        </p:txBody>
      </p:sp>
      <p:sp>
        <p:nvSpPr>
          <p:cNvPr id="44055" name="AutoShape 51"/>
          <p:cNvSpPr>
            <a:spLocks noChangeArrowheads="1"/>
          </p:cNvSpPr>
          <p:nvPr/>
        </p:nvSpPr>
        <p:spPr bwMode="auto">
          <a:xfrm>
            <a:off x="5148263" y="1644650"/>
            <a:ext cx="217487" cy="165100"/>
          </a:xfrm>
          <a:prstGeom prst="rightArrow">
            <a:avLst>
              <a:gd name="adj1" fmla="val 50000"/>
              <a:gd name="adj2" fmla="val 32933"/>
            </a:avLst>
          </a:prstGeom>
          <a:solidFill>
            <a:srgbClr val="FFCCFF"/>
          </a:solidFill>
          <a:ln w="952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44056" name="Text Box 52"/>
          <p:cNvSpPr txBox="1">
            <a:spLocks noChangeArrowheads="1"/>
          </p:cNvSpPr>
          <p:nvPr/>
        </p:nvSpPr>
        <p:spPr bwMode="auto">
          <a:xfrm>
            <a:off x="5508625" y="1552575"/>
            <a:ext cx="1076325" cy="349250"/>
          </a:xfrm>
          <a:prstGeom prst="rect">
            <a:avLst/>
          </a:prstGeom>
          <a:solidFill>
            <a:srgbClr val="FFCCFF"/>
          </a:solidFill>
          <a:ln w="12700">
            <a:solidFill>
              <a:schemeClr val="tx1"/>
            </a:solid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ARP </a:t>
            </a:r>
            <a:r>
              <a:rPr kumimoji="1" lang="zh-CN" altLang="en-US" sz="1600" b="0" u="none">
                <a:solidFill>
                  <a:srgbClr val="333399"/>
                </a:solidFill>
                <a:latin typeface="Arial" charset="0"/>
                <a:ea typeface="黑体" pitchFamily="2" charset="-122"/>
              </a:rPr>
              <a:t>请求</a:t>
            </a:r>
          </a:p>
        </p:txBody>
      </p:sp>
      <p:sp>
        <p:nvSpPr>
          <p:cNvPr id="44057" name="AutoShape 53"/>
          <p:cNvSpPr>
            <a:spLocks noChangeArrowheads="1"/>
          </p:cNvSpPr>
          <p:nvPr/>
        </p:nvSpPr>
        <p:spPr bwMode="auto">
          <a:xfrm>
            <a:off x="6659563" y="1617663"/>
            <a:ext cx="217487" cy="165100"/>
          </a:xfrm>
          <a:prstGeom prst="rightArrow">
            <a:avLst>
              <a:gd name="adj1" fmla="val 50000"/>
              <a:gd name="adj2" fmla="val 32933"/>
            </a:avLst>
          </a:prstGeom>
          <a:solidFill>
            <a:srgbClr val="FFCCFF"/>
          </a:solidFill>
          <a:ln w="952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grpSp>
        <p:nvGrpSpPr>
          <p:cNvPr id="44058" name="Group 93"/>
          <p:cNvGrpSpPr>
            <a:grpSpLocks/>
          </p:cNvGrpSpPr>
          <p:nvPr/>
        </p:nvGrpSpPr>
        <p:grpSpPr bwMode="auto">
          <a:xfrm>
            <a:off x="34925" y="1562100"/>
            <a:ext cx="1592263" cy="349250"/>
            <a:chOff x="249" y="663"/>
            <a:chExt cx="1003" cy="293"/>
          </a:xfrm>
        </p:grpSpPr>
        <p:sp>
          <p:nvSpPr>
            <p:cNvPr id="44091" name="AutoShape 5"/>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44092" name="Text Box 54"/>
            <p:cNvSpPr txBox="1">
              <a:spLocks noChangeArrowheads="1"/>
            </p:cNvSpPr>
            <p:nvPr/>
          </p:nvSpPr>
          <p:spPr bwMode="auto">
            <a:xfrm flipH="1">
              <a:off x="387" y="663"/>
              <a:ext cx="865" cy="293"/>
            </a:xfrm>
            <a:prstGeom prst="rect">
              <a:avLst/>
            </a:prstGeom>
            <a:solidFill>
              <a:srgbClr val="FFCCFF"/>
            </a:solidFill>
            <a:ln w="12700">
              <a:solidFill>
                <a:schemeClr val="tx1"/>
              </a:solidFill>
              <a:miter lim="800000"/>
              <a:headEnd/>
              <a:tailEnd/>
            </a:ln>
          </p:spPr>
          <p:txBody>
            <a:bodyPr>
              <a:spAutoFit/>
            </a:bodyPr>
            <a:lstStyle/>
            <a:p>
              <a:r>
                <a:rPr kumimoji="1" lang="en-US" altLang="zh-CN" sz="1600" b="0" u="none">
                  <a:solidFill>
                    <a:srgbClr val="333399"/>
                  </a:solidFill>
                  <a:latin typeface="Arial" charset="0"/>
                  <a:ea typeface="黑体" pitchFamily="2" charset="-122"/>
                </a:rPr>
                <a:t>ARP </a:t>
              </a:r>
              <a:r>
                <a:rPr kumimoji="1" lang="zh-CN" altLang="en-US" sz="1600" b="0" u="none">
                  <a:solidFill>
                    <a:srgbClr val="333399"/>
                  </a:solidFill>
                  <a:latin typeface="Arial" charset="0"/>
                  <a:ea typeface="黑体" pitchFamily="2" charset="-122"/>
                </a:rPr>
                <a:t>请求</a:t>
              </a:r>
            </a:p>
          </p:txBody>
        </p:sp>
      </p:grpSp>
      <p:sp>
        <p:nvSpPr>
          <p:cNvPr id="44059" name="Text Box 55"/>
          <p:cNvSpPr txBox="1">
            <a:spLocks noChangeArrowheads="1"/>
          </p:cNvSpPr>
          <p:nvPr/>
        </p:nvSpPr>
        <p:spPr bwMode="auto">
          <a:xfrm>
            <a:off x="1746250" y="2128838"/>
            <a:ext cx="103187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209.0.0.5</a:t>
            </a:r>
          </a:p>
        </p:txBody>
      </p:sp>
      <p:sp>
        <p:nvSpPr>
          <p:cNvPr id="44060" name="Text Box 56"/>
          <p:cNvSpPr txBox="1">
            <a:spLocks noChangeArrowheads="1"/>
          </p:cNvSpPr>
          <p:nvPr/>
        </p:nvSpPr>
        <p:spPr bwMode="auto">
          <a:xfrm>
            <a:off x="5291138" y="2049463"/>
            <a:ext cx="103187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209.0.0.6</a:t>
            </a:r>
          </a:p>
        </p:txBody>
      </p:sp>
      <p:sp>
        <p:nvSpPr>
          <p:cNvPr id="44061" name="Text Box 57"/>
          <p:cNvSpPr txBox="1">
            <a:spLocks noChangeArrowheads="1"/>
          </p:cNvSpPr>
          <p:nvPr/>
        </p:nvSpPr>
        <p:spPr bwMode="auto">
          <a:xfrm>
            <a:off x="611188" y="2668588"/>
            <a:ext cx="1966912"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00-00-C0-15-AD-18</a:t>
            </a:r>
          </a:p>
        </p:txBody>
      </p:sp>
      <p:sp>
        <p:nvSpPr>
          <p:cNvPr id="219194" name="Text Box 58"/>
          <p:cNvSpPr txBox="1">
            <a:spLocks noChangeArrowheads="1"/>
          </p:cNvSpPr>
          <p:nvPr/>
        </p:nvSpPr>
        <p:spPr bwMode="auto">
          <a:xfrm>
            <a:off x="4356100" y="4732338"/>
            <a:ext cx="1966913"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08-00-2B-00-EE-0A</a:t>
            </a:r>
          </a:p>
        </p:txBody>
      </p:sp>
      <p:sp>
        <p:nvSpPr>
          <p:cNvPr id="44063" name="AutoShape 59"/>
          <p:cNvSpPr>
            <a:spLocks noChangeArrowheads="1"/>
          </p:cNvSpPr>
          <p:nvPr/>
        </p:nvSpPr>
        <p:spPr bwMode="auto">
          <a:xfrm>
            <a:off x="2689225" y="892175"/>
            <a:ext cx="4618038" cy="496888"/>
          </a:xfrm>
          <a:prstGeom prst="wedgeRoundRectCallout">
            <a:avLst>
              <a:gd name="adj1" fmla="val -51514"/>
              <a:gd name="adj2" fmla="val 86102"/>
              <a:gd name="adj3" fmla="val 16667"/>
            </a:avLst>
          </a:prstGeom>
          <a:solidFill>
            <a:srgbClr val="FFCCFF"/>
          </a:solidFill>
          <a:ln w="9525">
            <a:solidFill>
              <a:schemeClr val="tx1"/>
            </a:solidFill>
            <a:miter lim="800000"/>
            <a:headEnd/>
            <a:tailEnd/>
          </a:ln>
        </p:spPr>
        <p:txBody>
          <a:bodyPr/>
          <a:lstStyle/>
          <a:p>
            <a:pPr algn="ctr"/>
            <a:endParaRPr kumimoji="1" lang="zh-CN" altLang="zh-CN" sz="1600" b="0" u="none">
              <a:solidFill>
                <a:srgbClr val="333399"/>
              </a:solidFill>
              <a:latin typeface="Arial" charset="0"/>
              <a:ea typeface="黑体" pitchFamily="2" charset="-122"/>
            </a:endParaRPr>
          </a:p>
        </p:txBody>
      </p:sp>
      <p:sp>
        <p:nvSpPr>
          <p:cNvPr id="44064" name="Text Box 60"/>
          <p:cNvSpPr txBox="1">
            <a:spLocks noChangeArrowheads="1"/>
          </p:cNvSpPr>
          <p:nvPr/>
        </p:nvSpPr>
        <p:spPr bwMode="auto">
          <a:xfrm>
            <a:off x="2760663" y="866775"/>
            <a:ext cx="4554537" cy="581025"/>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我是 </a:t>
            </a:r>
            <a:r>
              <a:rPr kumimoji="1" lang="en-US" altLang="zh-CN" sz="1600" b="0" u="none">
                <a:solidFill>
                  <a:srgbClr val="333399"/>
                </a:solidFill>
                <a:latin typeface="Arial" charset="0"/>
                <a:ea typeface="黑体" pitchFamily="2" charset="-122"/>
              </a:rPr>
              <a:t>209.0.0.5</a:t>
            </a:r>
            <a:r>
              <a:rPr kumimoji="1" lang="zh-CN" altLang="en-US" sz="1600" b="0" u="none">
                <a:solidFill>
                  <a:srgbClr val="333399"/>
                </a:solidFill>
                <a:latin typeface="Arial" charset="0"/>
                <a:ea typeface="黑体" pitchFamily="2" charset="-122"/>
              </a:rPr>
              <a:t>，硬件地址是 </a:t>
            </a:r>
            <a:r>
              <a:rPr kumimoji="1" lang="en-US" altLang="zh-CN" sz="1600" b="0" u="none">
                <a:solidFill>
                  <a:srgbClr val="333399"/>
                </a:solidFill>
                <a:latin typeface="Arial" charset="0"/>
                <a:ea typeface="黑体" pitchFamily="2" charset="-122"/>
              </a:rPr>
              <a:t>00-00-C0-15-AD-18</a:t>
            </a:r>
          </a:p>
          <a:p>
            <a:r>
              <a:rPr kumimoji="1" lang="zh-CN" altLang="en-US" sz="1600" b="0" u="none">
                <a:solidFill>
                  <a:srgbClr val="333399"/>
                </a:solidFill>
                <a:latin typeface="Arial" charset="0"/>
                <a:ea typeface="黑体" pitchFamily="2" charset="-122"/>
              </a:rPr>
              <a:t>我想知道主机 </a:t>
            </a:r>
            <a:r>
              <a:rPr kumimoji="1" lang="en-US" altLang="zh-CN" sz="1600" b="0" u="none">
                <a:solidFill>
                  <a:srgbClr val="333399"/>
                </a:solidFill>
                <a:latin typeface="Arial" charset="0"/>
                <a:ea typeface="黑体" pitchFamily="2" charset="-122"/>
              </a:rPr>
              <a:t>209.0.0.6 </a:t>
            </a:r>
            <a:r>
              <a:rPr kumimoji="1" lang="zh-CN" altLang="en-US" sz="1600" b="0" u="none">
                <a:solidFill>
                  <a:srgbClr val="333399"/>
                </a:solidFill>
                <a:latin typeface="Arial" charset="0"/>
                <a:ea typeface="黑体" pitchFamily="2" charset="-122"/>
              </a:rPr>
              <a:t>的硬件地址</a:t>
            </a:r>
          </a:p>
        </p:txBody>
      </p:sp>
      <p:sp>
        <p:nvSpPr>
          <p:cNvPr id="44065" name="AutoShape 61"/>
          <p:cNvSpPr>
            <a:spLocks noChangeArrowheads="1"/>
          </p:cNvSpPr>
          <p:nvPr/>
        </p:nvSpPr>
        <p:spPr bwMode="auto">
          <a:xfrm>
            <a:off x="3851275" y="3076575"/>
            <a:ext cx="3168650" cy="546100"/>
          </a:xfrm>
          <a:prstGeom prst="wedgeRoundRectCallout">
            <a:avLst>
              <a:gd name="adj1" fmla="val -43338"/>
              <a:gd name="adj2" fmla="val 81685"/>
              <a:gd name="adj3" fmla="val 16667"/>
            </a:avLst>
          </a:prstGeom>
          <a:solidFill>
            <a:srgbClr val="FFCCFF"/>
          </a:solidFill>
          <a:ln w="9525">
            <a:solidFill>
              <a:schemeClr val="tx1"/>
            </a:solidFill>
            <a:miter lim="800000"/>
            <a:headEnd/>
            <a:tailEnd/>
          </a:ln>
        </p:spPr>
        <p:txBody>
          <a:bodyPr/>
          <a:lstStyle/>
          <a:p>
            <a:pPr algn="ctr"/>
            <a:endParaRPr kumimoji="1" lang="zh-CN" altLang="zh-CN" sz="1600" u="none">
              <a:solidFill>
                <a:srgbClr val="333399"/>
              </a:solidFill>
              <a:latin typeface="Arial" charset="0"/>
              <a:ea typeface="黑体" pitchFamily="2" charset="-122"/>
            </a:endParaRPr>
          </a:p>
        </p:txBody>
      </p:sp>
      <p:sp>
        <p:nvSpPr>
          <p:cNvPr id="44066" name="Text Box 62"/>
          <p:cNvSpPr txBox="1">
            <a:spLocks noChangeArrowheads="1"/>
          </p:cNvSpPr>
          <p:nvPr/>
        </p:nvSpPr>
        <p:spPr bwMode="auto">
          <a:xfrm>
            <a:off x="3924300" y="3071813"/>
            <a:ext cx="3897313" cy="581025"/>
          </a:xfrm>
          <a:prstGeom prst="rect">
            <a:avLst/>
          </a:prstGeom>
          <a:noFill/>
          <a:ln w="9525">
            <a:noFill/>
            <a:miter lim="800000"/>
            <a:headEnd/>
            <a:tailEnd/>
          </a:ln>
        </p:spPr>
        <p:txBody>
          <a:bodyPr>
            <a:spAutoFit/>
          </a:bodyPr>
          <a:lstStyle/>
          <a:p>
            <a:r>
              <a:rPr kumimoji="1" lang="zh-CN" altLang="en-US" sz="1600" b="0" u="none">
                <a:solidFill>
                  <a:srgbClr val="333399"/>
                </a:solidFill>
                <a:latin typeface="Arial" charset="0"/>
                <a:ea typeface="黑体" pitchFamily="2" charset="-122"/>
              </a:rPr>
              <a:t>我是 </a:t>
            </a:r>
            <a:r>
              <a:rPr kumimoji="1" lang="en-US" altLang="zh-CN" sz="1600" b="0" u="none">
                <a:solidFill>
                  <a:srgbClr val="333399"/>
                </a:solidFill>
                <a:latin typeface="Arial" charset="0"/>
                <a:ea typeface="黑体" pitchFamily="2" charset="-122"/>
              </a:rPr>
              <a:t>209.0.0.6</a:t>
            </a:r>
          </a:p>
          <a:p>
            <a:r>
              <a:rPr kumimoji="1" lang="zh-CN" altLang="en-US" sz="1600" b="0" u="none">
                <a:solidFill>
                  <a:srgbClr val="333399"/>
                </a:solidFill>
                <a:latin typeface="Arial" charset="0"/>
                <a:ea typeface="黑体" pitchFamily="2" charset="-122"/>
              </a:rPr>
              <a:t>硬件地址是 </a:t>
            </a:r>
            <a:r>
              <a:rPr kumimoji="1" lang="en-US" altLang="zh-CN" sz="1600" b="0" u="none">
                <a:solidFill>
                  <a:srgbClr val="333399"/>
                </a:solidFill>
                <a:latin typeface="Arial" charset="0"/>
                <a:ea typeface="黑体" pitchFamily="2" charset="-122"/>
              </a:rPr>
              <a:t>08-00-2B-00-EE-0A</a:t>
            </a:r>
          </a:p>
        </p:txBody>
      </p:sp>
      <p:pic>
        <p:nvPicPr>
          <p:cNvPr id="44067" name="Picture 63"/>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60500" y="2292350"/>
            <a:ext cx="503238" cy="385763"/>
          </a:xfrm>
          <a:prstGeom prst="rect">
            <a:avLst/>
          </a:prstGeom>
          <a:noFill/>
          <a:ln w="9525">
            <a:noFill/>
            <a:miter lim="800000"/>
            <a:headEnd/>
            <a:tailEnd/>
          </a:ln>
        </p:spPr>
      </p:pic>
      <p:sp>
        <p:nvSpPr>
          <p:cNvPr id="44068" name="Line 74"/>
          <p:cNvSpPr>
            <a:spLocks noChangeShapeType="1"/>
          </p:cNvSpPr>
          <p:nvPr/>
        </p:nvSpPr>
        <p:spPr bwMode="auto">
          <a:xfrm rot="5400000">
            <a:off x="1511300" y="4268788"/>
            <a:ext cx="439737" cy="1588"/>
          </a:xfrm>
          <a:prstGeom prst="line">
            <a:avLst/>
          </a:prstGeom>
          <a:noFill/>
          <a:ln w="38100">
            <a:solidFill>
              <a:srgbClr val="333399"/>
            </a:solidFill>
            <a:round/>
            <a:headEnd/>
            <a:tailEnd/>
          </a:ln>
        </p:spPr>
        <p:txBody>
          <a:bodyPr/>
          <a:lstStyle/>
          <a:p>
            <a:endParaRPr lang="zh-CN" altLang="en-US"/>
          </a:p>
        </p:txBody>
      </p:sp>
      <p:sp>
        <p:nvSpPr>
          <p:cNvPr id="44069" name="Line 75"/>
          <p:cNvSpPr>
            <a:spLocks noChangeShapeType="1"/>
          </p:cNvSpPr>
          <p:nvPr/>
        </p:nvSpPr>
        <p:spPr bwMode="auto">
          <a:xfrm rot="5400000">
            <a:off x="3525837" y="4262438"/>
            <a:ext cx="442913" cy="1588"/>
          </a:xfrm>
          <a:prstGeom prst="line">
            <a:avLst/>
          </a:prstGeom>
          <a:noFill/>
          <a:ln w="38100">
            <a:solidFill>
              <a:srgbClr val="333399"/>
            </a:solidFill>
            <a:round/>
            <a:headEnd/>
            <a:tailEnd/>
          </a:ln>
        </p:spPr>
        <p:txBody>
          <a:bodyPr/>
          <a:lstStyle/>
          <a:p>
            <a:endParaRPr lang="zh-CN" altLang="en-US"/>
          </a:p>
        </p:txBody>
      </p:sp>
      <p:sp>
        <p:nvSpPr>
          <p:cNvPr id="44070" name="Line 76"/>
          <p:cNvSpPr>
            <a:spLocks noChangeShapeType="1"/>
          </p:cNvSpPr>
          <p:nvPr/>
        </p:nvSpPr>
        <p:spPr bwMode="auto">
          <a:xfrm rot="5400000">
            <a:off x="5145088" y="4268788"/>
            <a:ext cx="439737" cy="1587"/>
          </a:xfrm>
          <a:prstGeom prst="line">
            <a:avLst/>
          </a:prstGeom>
          <a:noFill/>
          <a:ln w="38100">
            <a:solidFill>
              <a:srgbClr val="333399"/>
            </a:solidFill>
            <a:round/>
            <a:headEnd/>
            <a:tailEnd/>
          </a:ln>
        </p:spPr>
        <p:txBody>
          <a:bodyPr/>
          <a:lstStyle/>
          <a:p>
            <a:endParaRPr lang="zh-CN" altLang="en-US"/>
          </a:p>
        </p:txBody>
      </p:sp>
      <p:sp>
        <p:nvSpPr>
          <p:cNvPr id="44071" name="Line 77"/>
          <p:cNvSpPr>
            <a:spLocks noChangeShapeType="1"/>
          </p:cNvSpPr>
          <p:nvPr/>
        </p:nvSpPr>
        <p:spPr bwMode="auto">
          <a:xfrm rot="5400000">
            <a:off x="6750050" y="4268788"/>
            <a:ext cx="439737" cy="1588"/>
          </a:xfrm>
          <a:prstGeom prst="line">
            <a:avLst/>
          </a:prstGeom>
          <a:noFill/>
          <a:ln w="38100">
            <a:solidFill>
              <a:srgbClr val="333399"/>
            </a:solidFill>
            <a:round/>
            <a:headEnd/>
            <a:tailEnd/>
          </a:ln>
        </p:spPr>
        <p:txBody>
          <a:bodyPr/>
          <a:lstStyle/>
          <a:p>
            <a:endParaRPr lang="zh-CN" altLang="en-US"/>
          </a:p>
        </p:txBody>
      </p:sp>
      <p:sp>
        <p:nvSpPr>
          <p:cNvPr id="44072" name="Line 78"/>
          <p:cNvSpPr>
            <a:spLocks noChangeShapeType="1"/>
          </p:cNvSpPr>
          <p:nvPr/>
        </p:nvSpPr>
        <p:spPr bwMode="auto">
          <a:xfrm rot="5400000">
            <a:off x="203200" y="4268788"/>
            <a:ext cx="439737" cy="1588"/>
          </a:xfrm>
          <a:prstGeom prst="line">
            <a:avLst/>
          </a:prstGeom>
          <a:noFill/>
          <a:ln w="38100">
            <a:solidFill>
              <a:srgbClr val="333399"/>
            </a:solidFill>
            <a:round/>
            <a:headEnd/>
            <a:tailEnd/>
          </a:ln>
        </p:spPr>
        <p:txBody>
          <a:bodyPr/>
          <a:lstStyle/>
          <a:p>
            <a:endParaRPr lang="zh-CN" altLang="en-US"/>
          </a:p>
        </p:txBody>
      </p:sp>
      <p:pic>
        <p:nvPicPr>
          <p:cNvPr id="44073" name="Picture 79"/>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8275" y="4379913"/>
            <a:ext cx="503238" cy="385762"/>
          </a:xfrm>
          <a:prstGeom prst="rect">
            <a:avLst/>
          </a:prstGeom>
          <a:noFill/>
          <a:ln w="9525">
            <a:noFill/>
            <a:miter lim="800000"/>
            <a:headEnd/>
            <a:tailEnd/>
          </a:ln>
        </p:spPr>
      </p:pic>
      <p:pic>
        <p:nvPicPr>
          <p:cNvPr id="44074" name="Picture 8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05200" y="4379913"/>
            <a:ext cx="501650" cy="385762"/>
          </a:xfrm>
          <a:prstGeom prst="rect">
            <a:avLst/>
          </a:prstGeom>
          <a:noFill/>
          <a:ln w="9525">
            <a:noFill/>
            <a:miter lim="800000"/>
            <a:headEnd/>
            <a:tailEnd/>
          </a:ln>
        </p:spPr>
      </p:pic>
      <p:pic>
        <p:nvPicPr>
          <p:cNvPr id="44075" name="Picture 81"/>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97463" y="4379913"/>
            <a:ext cx="503237" cy="385762"/>
          </a:xfrm>
          <a:prstGeom prst="rect">
            <a:avLst/>
          </a:prstGeom>
          <a:noFill/>
          <a:ln w="9525">
            <a:noFill/>
            <a:miter lim="800000"/>
            <a:headEnd/>
            <a:tailEnd/>
          </a:ln>
        </p:spPr>
      </p:pic>
      <p:pic>
        <p:nvPicPr>
          <p:cNvPr id="44076" name="Picture 8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53225" y="4379913"/>
            <a:ext cx="503238" cy="385762"/>
          </a:xfrm>
          <a:prstGeom prst="rect">
            <a:avLst/>
          </a:prstGeom>
          <a:noFill/>
          <a:ln w="9525">
            <a:noFill/>
            <a:miter lim="800000"/>
            <a:headEnd/>
            <a:tailEnd/>
          </a:ln>
        </p:spPr>
      </p:pic>
      <p:sp>
        <p:nvSpPr>
          <p:cNvPr id="44077" name="Line 83"/>
          <p:cNvSpPr>
            <a:spLocks noChangeShapeType="1"/>
          </p:cNvSpPr>
          <p:nvPr/>
        </p:nvSpPr>
        <p:spPr bwMode="auto">
          <a:xfrm>
            <a:off x="298450" y="4049713"/>
            <a:ext cx="6837363" cy="15875"/>
          </a:xfrm>
          <a:prstGeom prst="line">
            <a:avLst/>
          </a:prstGeom>
          <a:noFill/>
          <a:ln w="38100">
            <a:solidFill>
              <a:srgbClr val="333399"/>
            </a:solidFill>
            <a:round/>
            <a:headEnd/>
            <a:tailEnd/>
          </a:ln>
        </p:spPr>
        <p:txBody>
          <a:bodyPr/>
          <a:lstStyle/>
          <a:p>
            <a:endParaRPr lang="zh-CN" altLang="en-US"/>
          </a:p>
        </p:txBody>
      </p:sp>
      <p:sp>
        <p:nvSpPr>
          <p:cNvPr id="44078" name="Text Box 84"/>
          <p:cNvSpPr txBox="1">
            <a:spLocks noChangeArrowheads="1"/>
          </p:cNvSpPr>
          <p:nvPr/>
        </p:nvSpPr>
        <p:spPr bwMode="auto">
          <a:xfrm>
            <a:off x="1928813" y="4432300"/>
            <a:ext cx="319087" cy="336550"/>
          </a:xfrm>
          <a:prstGeom prst="rect">
            <a:avLst/>
          </a:prstGeom>
          <a:noFill/>
          <a:ln w="9525">
            <a:noFill/>
            <a:miter lim="800000"/>
            <a:headEnd/>
            <a:tailEnd/>
          </a:ln>
        </p:spPr>
        <p:txBody>
          <a:bodyPr wrap="none">
            <a:spAutoFit/>
          </a:bodyPr>
          <a:lstStyle/>
          <a:p>
            <a:r>
              <a:rPr kumimoji="1" lang="en-US" altLang="zh-CN" sz="1600" b="0" u="none">
                <a:solidFill>
                  <a:srgbClr val="FF0000"/>
                </a:solidFill>
                <a:latin typeface="Arial" charset="0"/>
                <a:ea typeface="黑体" pitchFamily="2" charset="-122"/>
              </a:rPr>
              <a:t>A</a:t>
            </a:r>
          </a:p>
        </p:txBody>
      </p:sp>
      <p:sp>
        <p:nvSpPr>
          <p:cNvPr id="44079" name="Text Box 85"/>
          <p:cNvSpPr txBox="1">
            <a:spLocks noChangeArrowheads="1"/>
          </p:cNvSpPr>
          <p:nvPr/>
        </p:nvSpPr>
        <p:spPr bwMode="auto">
          <a:xfrm>
            <a:off x="3917950" y="4340225"/>
            <a:ext cx="319088"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Y</a:t>
            </a:r>
          </a:p>
        </p:txBody>
      </p:sp>
      <p:sp>
        <p:nvSpPr>
          <p:cNvPr id="44080" name="Text Box 86"/>
          <p:cNvSpPr txBox="1">
            <a:spLocks noChangeArrowheads="1"/>
          </p:cNvSpPr>
          <p:nvPr/>
        </p:nvSpPr>
        <p:spPr bwMode="auto">
          <a:xfrm>
            <a:off x="601663" y="4340225"/>
            <a:ext cx="319087"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X</a:t>
            </a:r>
          </a:p>
        </p:txBody>
      </p:sp>
      <p:sp>
        <p:nvSpPr>
          <p:cNvPr id="44081" name="Text Box 87"/>
          <p:cNvSpPr txBox="1">
            <a:spLocks noChangeArrowheads="1"/>
          </p:cNvSpPr>
          <p:nvPr/>
        </p:nvSpPr>
        <p:spPr bwMode="auto">
          <a:xfrm>
            <a:off x="5530850" y="4432300"/>
            <a:ext cx="319088" cy="336550"/>
          </a:xfrm>
          <a:prstGeom prst="rect">
            <a:avLst/>
          </a:prstGeom>
          <a:noFill/>
          <a:ln w="9525">
            <a:noFill/>
            <a:miter lim="800000"/>
            <a:headEnd/>
            <a:tailEnd/>
          </a:ln>
        </p:spPr>
        <p:txBody>
          <a:bodyPr wrap="none">
            <a:spAutoFit/>
          </a:bodyPr>
          <a:lstStyle/>
          <a:p>
            <a:r>
              <a:rPr kumimoji="1" lang="en-US" altLang="zh-CN" sz="1600" b="0" u="none">
                <a:solidFill>
                  <a:srgbClr val="FF0000"/>
                </a:solidFill>
                <a:latin typeface="Arial" charset="0"/>
                <a:ea typeface="黑体" pitchFamily="2" charset="-122"/>
              </a:rPr>
              <a:t>B</a:t>
            </a:r>
          </a:p>
        </p:txBody>
      </p:sp>
      <p:sp>
        <p:nvSpPr>
          <p:cNvPr id="44082" name="Text Box 88"/>
          <p:cNvSpPr txBox="1">
            <a:spLocks noChangeArrowheads="1"/>
          </p:cNvSpPr>
          <p:nvPr/>
        </p:nvSpPr>
        <p:spPr bwMode="auto">
          <a:xfrm>
            <a:off x="6537325" y="4367213"/>
            <a:ext cx="30797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Z</a:t>
            </a:r>
          </a:p>
        </p:txBody>
      </p:sp>
      <p:sp>
        <p:nvSpPr>
          <p:cNvPr id="44083" name="Text Box 89"/>
          <p:cNvSpPr txBox="1">
            <a:spLocks noChangeArrowheads="1"/>
          </p:cNvSpPr>
          <p:nvPr/>
        </p:nvSpPr>
        <p:spPr bwMode="auto">
          <a:xfrm>
            <a:off x="1766888" y="4217988"/>
            <a:ext cx="103187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209.0.0.5</a:t>
            </a:r>
          </a:p>
        </p:txBody>
      </p:sp>
      <p:sp>
        <p:nvSpPr>
          <p:cNvPr id="44084" name="Text Box 91"/>
          <p:cNvSpPr txBox="1">
            <a:spLocks noChangeArrowheads="1"/>
          </p:cNvSpPr>
          <p:nvPr/>
        </p:nvSpPr>
        <p:spPr bwMode="auto">
          <a:xfrm>
            <a:off x="822325" y="4756150"/>
            <a:ext cx="1966913"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00-00-C0-15-AD-18</a:t>
            </a:r>
          </a:p>
        </p:txBody>
      </p:sp>
      <p:pic>
        <p:nvPicPr>
          <p:cNvPr id="44085" name="Picture 9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81138" y="4379913"/>
            <a:ext cx="503237" cy="385762"/>
          </a:xfrm>
          <a:prstGeom prst="rect">
            <a:avLst/>
          </a:prstGeom>
          <a:noFill/>
          <a:ln w="9525">
            <a:noFill/>
            <a:miter lim="800000"/>
            <a:headEnd/>
            <a:tailEnd/>
          </a:ln>
        </p:spPr>
      </p:pic>
      <p:sp>
        <p:nvSpPr>
          <p:cNvPr id="219233" name="Freeform 97"/>
          <p:cNvSpPr>
            <a:spLocks/>
          </p:cNvSpPr>
          <p:nvPr/>
        </p:nvSpPr>
        <p:spPr bwMode="auto">
          <a:xfrm>
            <a:off x="1692275" y="2019300"/>
            <a:ext cx="1943100" cy="51593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4" name="Freeform 98"/>
          <p:cNvSpPr>
            <a:spLocks/>
          </p:cNvSpPr>
          <p:nvPr/>
        </p:nvSpPr>
        <p:spPr bwMode="auto">
          <a:xfrm>
            <a:off x="1690688" y="2019300"/>
            <a:ext cx="3673475" cy="51593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7" name="Freeform 101"/>
          <p:cNvSpPr>
            <a:spLocks/>
          </p:cNvSpPr>
          <p:nvPr/>
        </p:nvSpPr>
        <p:spPr bwMode="auto">
          <a:xfrm>
            <a:off x="1690688" y="2019300"/>
            <a:ext cx="5186362" cy="51593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8" name="Freeform 102"/>
          <p:cNvSpPr>
            <a:spLocks/>
          </p:cNvSpPr>
          <p:nvPr/>
        </p:nvSpPr>
        <p:spPr bwMode="auto">
          <a:xfrm flipH="1">
            <a:off x="323850" y="2019300"/>
            <a:ext cx="1366838" cy="51593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
        <p:nvSpPr>
          <p:cNvPr id="219239" name="Freeform 103"/>
          <p:cNvSpPr>
            <a:spLocks/>
          </p:cNvSpPr>
          <p:nvPr/>
        </p:nvSpPr>
        <p:spPr bwMode="auto">
          <a:xfrm flipH="1">
            <a:off x="1690688" y="4108450"/>
            <a:ext cx="3673475" cy="515938"/>
          </a:xfrm>
          <a:custGeom>
            <a:avLst/>
            <a:gdLst>
              <a:gd name="T0" fmla="*/ 2147483647 w 1224"/>
              <a:gd name="T1" fmla="*/ 2147483647 h 433"/>
              <a:gd name="T2" fmla="*/ 2147483647 w 1224"/>
              <a:gd name="T3" fmla="*/ 2147483647 h 433"/>
              <a:gd name="T4" fmla="*/ 2147483647 w 1224"/>
              <a:gd name="T5" fmla="*/ 2147483647 h 433"/>
              <a:gd name="T6" fmla="*/ 2147483647 w 1224"/>
              <a:gd name="T7" fmla="*/ 2147483647 h 433"/>
              <a:gd name="T8" fmla="*/ 2147483647 w 1224"/>
              <a:gd name="T9" fmla="*/ 2147483647 h 433"/>
              <a:gd name="T10" fmla="*/ 2147483647 w 1224"/>
              <a:gd name="T11" fmla="*/ 2147483647 h 433"/>
              <a:gd name="T12" fmla="*/ 2147483647 w 1224"/>
              <a:gd name="T13" fmla="*/ 2147483647 h 433"/>
              <a:gd name="T14" fmla="*/ 2147483647 w 1224"/>
              <a:gd name="T15" fmla="*/ 2147483647 h 433"/>
              <a:gd name="T16" fmla="*/ 2147483647 w 1224"/>
              <a:gd name="T17" fmla="*/ 2147483647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childTnLst>
                    </p:cTn>
                  </p:par>
                  <p:par>
                    <p:cTn id="20" fill="hold">
                      <p:stCondLst>
                        <p:cond delay="indefinite"/>
                      </p:stCondLst>
                      <p:childTnLst>
                        <p:par>
                          <p:cTn id="21" fill="hold">
                            <p:stCondLst>
                              <p:cond delay="0"/>
                            </p:stCondLst>
                            <p:childTnLst>
                              <p:par>
                                <p:cTn id="22" presetID="35" presetClass="emph" presetSubtype="0" repeatCount="3000" fill="hold" grpId="0" nodeType="clickEffect">
                                  <p:stCondLst>
                                    <p:cond delay="0"/>
                                  </p:stCondLst>
                                  <p:childTnLst>
                                    <p:anim calcmode="discrete" valueType="str">
                                      <p:cBhvr>
                                        <p:cTn id="23"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4" fill="hold">
                            <p:stCondLst>
                              <p:cond delay="3000"/>
                            </p:stCondLst>
                            <p:childTnLst>
                              <p:par>
                                <p:cTn id="25" presetID="22" presetClass="entr" presetSubtype="2" fill="hold" grpId="0" nodeType="afterEffect">
                                  <p:stCondLst>
                                    <p:cond delay="0"/>
                                  </p:stCondLst>
                                  <p:childTnLst>
                                    <p:set>
                                      <p:cBhvr>
                                        <p:cTn id="26" dur="1" fill="hold">
                                          <p:stCondLst>
                                            <p:cond delay="0"/>
                                          </p:stCondLst>
                                        </p:cTn>
                                        <p:tgtEl>
                                          <p:spTgt spid="219239"/>
                                        </p:tgtEl>
                                        <p:attrNameLst>
                                          <p:attrName>style.visibility</p:attrName>
                                        </p:attrNameLst>
                                      </p:cBhvr>
                                      <p:to>
                                        <p:strVal val="visible"/>
                                      </p:to>
                                    </p:set>
                                    <p:animEffect transition="in" filter="wipe(right)">
                                      <p:cBhvr>
                                        <p:cTn id="27" dur="1000"/>
                                        <p:tgtEl>
                                          <p:spTgt spid="219239"/>
                                        </p:tgtEl>
                                      </p:cBhvr>
                                    </p:animEffect>
                                  </p:childTnLst>
                                </p:cTn>
                              </p:par>
                            </p:childTnLst>
                          </p:cTn>
                        </p:par>
                        <p:par>
                          <p:cTn id="28" fill="hold">
                            <p:stCondLst>
                              <p:cond delay="4000"/>
                            </p:stCondLst>
                            <p:childTnLst>
                              <p:par>
                                <p:cTn id="29" presetID="35" presetClass="emph" presetSubtype="0" repeatCount="3000" fill="hold" grpId="0" nodeType="afterEffect">
                                  <p:stCondLst>
                                    <p:cond delay="0"/>
                                  </p:stCondLst>
                                  <p:childTnLst>
                                    <p:anim calcmode="discrete" valueType="str">
                                      <p:cBhvr>
                                        <p:cTn id="30"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animBg="1"/>
      <p:bldP spid="219182" grpId="0" animBg="1"/>
      <p:bldP spid="219194" grpId="0"/>
      <p:bldP spid="219233" grpId="0" animBg="1"/>
      <p:bldP spid="219234" grpId="0" animBg="1"/>
      <p:bldP spid="219237" grpId="0" animBg="1"/>
      <p:bldP spid="219238" grpId="0" animBg="1"/>
      <p:bldP spid="2192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a:xfrm>
            <a:off x="107950" y="2547938"/>
            <a:ext cx="1225550" cy="744537"/>
          </a:xfrm>
        </p:spPr>
        <p:txBody>
          <a:bodyPr/>
          <a:lstStyle/>
          <a:p>
            <a:pPr>
              <a:lnSpc>
                <a:spcPct val="140000"/>
              </a:lnSpc>
            </a:pPr>
            <a:r>
              <a:rPr lang="en-US" altLang="zh-CN" sz="2000" b="0" smtClean="0">
                <a:solidFill>
                  <a:srgbClr val="1A3868"/>
                </a:solidFill>
                <a:latin typeface="Times New Roman" pitchFamily="18" charset="0"/>
                <a:ea typeface="微软雅黑" pitchFamily="34" charset="-122"/>
              </a:rPr>
              <a:t>ARP</a:t>
            </a:r>
            <a:r>
              <a:rPr lang="zh-CN" altLang="en-US" sz="2000" b="0" smtClean="0">
                <a:solidFill>
                  <a:srgbClr val="1A3868"/>
                </a:solidFill>
                <a:latin typeface="Times New Roman" pitchFamily="18" charset="0"/>
                <a:ea typeface="微软雅黑" pitchFamily="34" charset="-122"/>
              </a:rPr>
              <a:t>请求与应答</a:t>
            </a:r>
            <a:endParaRPr lang="en-US" altLang="zh-CN" sz="2000" b="0" smtClean="0">
              <a:solidFill>
                <a:srgbClr val="1A3868"/>
              </a:solidFill>
              <a:latin typeface="Times New Roman" pitchFamily="18" charset="0"/>
              <a:ea typeface="微软雅黑" pitchFamily="34" charset="-122"/>
            </a:endParaRPr>
          </a:p>
        </p:txBody>
      </p:sp>
      <p:sp>
        <p:nvSpPr>
          <p:cNvPr id="48130" name="Rectangle 7"/>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endParaRPr kumimoji="1" lang="zh-CN" altLang="en-US" sz="1800" u="none">
              <a:solidFill>
                <a:schemeClr val="accent2"/>
              </a:solidFill>
              <a:latin typeface="Arial" charset="0"/>
              <a:ea typeface="华文行楷" pitchFamily="2" charset="-122"/>
            </a:endParaRPr>
          </a:p>
        </p:txBody>
      </p:sp>
      <p:pic>
        <p:nvPicPr>
          <p:cNvPr id="48131" name="Picture 10"/>
          <p:cNvPicPr>
            <a:picLocks noChangeAspect="1" noChangeArrowheads="1"/>
          </p:cNvPicPr>
          <p:nvPr/>
        </p:nvPicPr>
        <p:blipFill>
          <a:blip r:embed="rId3" cstate="print"/>
          <a:srcRect/>
          <a:stretch>
            <a:fillRect/>
          </a:stretch>
        </p:blipFill>
        <p:spPr bwMode="auto">
          <a:xfrm>
            <a:off x="1558925" y="700088"/>
            <a:ext cx="4452938" cy="4445000"/>
          </a:xfrm>
          <a:prstGeom prst="rect">
            <a:avLst/>
          </a:prstGeom>
          <a:noFill/>
          <a:ln w="9525">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16308" y="3184801"/>
            <a:ext cx="1080120" cy="13858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a:xfrm>
            <a:off x="250825" y="842963"/>
            <a:ext cx="2952750" cy="504825"/>
          </a:xfrm>
        </p:spPr>
        <p:txBody>
          <a:bodyPr anchor="b"/>
          <a:lstStyle/>
          <a:p>
            <a:r>
              <a:rPr lang="en-US" altLang="zh-CN" sz="2400" smtClean="0">
                <a:solidFill>
                  <a:srgbClr val="007D7A"/>
                </a:solidFill>
                <a:latin typeface="Times New Roman" pitchFamily="18" charset="0"/>
                <a:ea typeface="微软雅黑" pitchFamily="34" charset="-122"/>
              </a:rPr>
              <a:t>ARP </a:t>
            </a:r>
            <a:r>
              <a:rPr lang="zh-CN" altLang="en-US" sz="2400" smtClean="0">
                <a:solidFill>
                  <a:srgbClr val="007D7A"/>
                </a:solidFill>
                <a:latin typeface="Times New Roman" pitchFamily="18" charset="0"/>
                <a:ea typeface="微软雅黑" pitchFamily="34" charset="-122"/>
              </a:rPr>
              <a:t>高速缓存</a:t>
            </a:r>
            <a:endParaRPr lang="zh-CN" altLang="en-US" smtClean="0">
              <a:ea typeface="宋体" charset="-122"/>
            </a:endParaRPr>
          </a:p>
        </p:txBody>
      </p:sp>
      <p:sp>
        <p:nvSpPr>
          <p:cNvPr id="46082" name="Rectangle 2"/>
          <p:cNvSpPr>
            <a:spLocks noChangeArrowheads="1"/>
          </p:cNvSpPr>
          <p:nvPr/>
        </p:nvSpPr>
        <p:spPr bwMode="auto">
          <a:xfrm>
            <a:off x="468313" y="1492250"/>
            <a:ext cx="5616575" cy="3168650"/>
          </a:xfrm>
          <a:prstGeom prst="rect">
            <a:avLst/>
          </a:prstGeom>
          <a:noFill/>
          <a:ln w="9525">
            <a:noFill/>
            <a:miter lim="800000"/>
            <a:headEnd/>
            <a:tailEnd/>
          </a:ln>
        </p:spPr>
        <p:txBody>
          <a:bodyPr/>
          <a:lstStyle/>
          <a:p>
            <a:pPr marL="179388" indent="-179388" eaLnBrk="0" hangingPunct="0">
              <a:spcBef>
                <a:spcPct val="20000"/>
              </a:spcBef>
              <a:spcAft>
                <a:spcPts val="600"/>
              </a:spcAft>
              <a:buFontTx/>
              <a:buChar char="•"/>
            </a:pPr>
            <a:r>
              <a:rPr lang="zh-CN" altLang="en-US" sz="2000" b="0" u="none">
                <a:solidFill>
                  <a:srgbClr val="1A3868"/>
                </a:solidFill>
              </a:rPr>
              <a:t>每一个主机都设有一个 </a:t>
            </a:r>
            <a:r>
              <a:rPr lang="en-US" altLang="zh-CN" sz="2000" b="0" u="none">
                <a:solidFill>
                  <a:srgbClr val="1A3868"/>
                </a:solidFill>
              </a:rPr>
              <a:t>ARP </a:t>
            </a:r>
            <a:r>
              <a:rPr lang="zh-CN" altLang="en-US" sz="2000" b="0" u="none">
                <a:solidFill>
                  <a:srgbClr val="1A3868"/>
                </a:solidFill>
              </a:rPr>
              <a:t>高速缓存</a:t>
            </a:r>
            <a:r>
              <a:rPr lang="en-US" altLang="zh-CN" sz="2000" b="0" u="none">
                <a:solidFill>
                  <a:srgbClr val="1A3868"/>
                </a:solidFill>
              </a:rPr>
              <a:t>(ARP cache)</a:t>
            </a:r>
            <a:r>
              <a:rPr lang="zh-CN" altLang="en-US" sz="2000" b="0" u="none">
                <a:solidFill>
                  <a:srgbClr val="1A3868"/>
                </a:solidFill>
              </a:rPr>
              <a:t>，保存所在的局域网上的</a:t>
            </a:r>
            <a:r>
              <a:rPr lang="zh-CN" altLang="en-US" sz="2000" b="0" u="none">
                <a:solidFill>
                  <a:srgbClr val="C00000"/>
                </a:solidFill>
              </a:rPr>
              <a:t>各主机和路由器的 </a:t>
            </a:r>
            <a:r>
              <a:rPr lang="en-US" altLang="zh-CN" sz="2000" b="0" u="none">
                <a:solidFill>
                  <a:srgbClr val="C00000"/>
                </a:solidFill>
              </a:rPr>
              <a:t>IP </a:t>
            </a:r>
            <a:r>
              <a:rPr lang="zh-CN" altLang="en-US" sz="2000" b="0" u="none">
                <a:solidFill>
                  <a:srgbClr val="C00000"/>
                </a:solidFill>
              </a:rPr>
              <a:t>地址与硬件地址的映射表</a:t>
            </a:r>
            <a:r>
              <a:rPr lang="zh-CN" altLang="en-US" sz="2000" b="0" u="none">
                <a:solidFill>
                  <a:srgbClr val="1A3868"/>
                </a:solidFill>
              </a:rPr>
              <a:t>。</a:t>
            </a:r>
          </a:p>
          <a:p>
            <a:pPr marL="179388" indent="-179388" eaLnBrk="0" hangingPunct="0">
              <a:spcBef>
                <a:spcPct val="20000"/>
              </a:spcBef>
              <a:spcAft>
                <a:spcPts val="600"/>
              </a:spcAft>
              <a:buFontTx/>
              <a:buChar char="•"/>
            </a:pPr>
            <a:r>
              <a:rPr lang="zh-CN" altLang="en-US" sz="2000" b="0" u="none" smtClean="0">
                <a:solidFill>
                  <a:srgbClr val="1A3868"/>
                </a:solidFill>
              </a:rPr>
              <a:t>当主机 </a:t>
            </a:r>
            <a:r>
              <a:rPr lang="en-US" altLang="zh-CN" sz="2000" b="0" u="none" smtClean="0">
                <a:solidFill>
                  <a:srgbClr val="1A3868"/>
                </a:solidFill>
              </a:rPr>
              <a:t>A </a:t>
            </a:r>
            <a:r>
              <a:rPr lang="zh-CN" altLang="en-US" sz="2000" b="0" u="none" smtClean="0">
                <a:solidFill>
                  <a:srgbClr val="1A3868"/>
                </a:solidFill>
              </a:rPr>
              <a:t>欲向本网上的某个主机 </a:t>
            </a:r>
            <a:r>
              <a:rPr lang="en-US" altLang="zh-CN" sz="2000" b="0" u="none" smtClean="0">
                <a:solidFill>
                  <a:srgbClr val="1A3868"/>
                </a:solidFill>
              </a:rPr>
              <a:t>B </a:t>
            </a:r>
            <a:r>
              <a:rPr lang="zh-CN" altLang="en-US" sz="2000" b="0" u="none" smtClean="0">
                <a:solidFill>
                  <a:srgbClr val="1A3868"/>
                </a:solidFill>
              </a:rPr>
              <a:t>发送 </a:t>
            </a:r>
            <a:r>
              <a:rPr lang="en-US" altLang="zh-CN" sz="2000" b="0" u="none" smtClean="0">
                <a:solidFill>
                  <a:srgbClr val="1A3868"/>
                </a:solidFill>
              </a:rPr>
              <a:t>IP </a:t>
            </a:r>
            <a:r>
              <a:rPr lang="zh-CN" altLang="en-US" sz="2000" b="0" u="none" smtClean="0">
                <a:solidFill>
                  <a:srgbClr val="1A3868"/>
                </a:solidFill>
              </a:rPr>
              <a:t>分组时，先在其 </a:t>
            </a:r>
            <a:r>
              <a:rPr lang="en-US" altLang="zh-CN" sz="2000" b="0" u="none" smtClean="0">
                <a:solidFill>
                  <a:srgbClr val="1A3868"/>
                </a:solidFill>
              </a:rPr>
              <a:t>ARP </a:t>
            </a:r>
            <a:r>
              <a:rPr lang="zh-CN" altLang="en-US" sz="2000" b="0" u="none" smtClean="0">
                <a:solidFill>
                  <a:srgbClr val="1A3868"/>
                </a:solidFill>
              </a:rPr>
              <a:t>高速缓存中查看有无主机 </a:t>
            </a:r>
            <a:r>
              <a:rPr lang="en-US" altLang="zh-CN" sz="2000" b="0" u="none" smtClean="0">
                <a:solidFill>
                  <a:srgbClr val="1A3868"/>
                </a:solidFill>
              </a:rPr>
              <a:t>B </a:t>
            </a:r>
            <a:r>
              <a:rPr lang="zh-CN" altLang="en-US" sz="2000" b="0" u="none" smtClean="0">
                <a:solidFill>
                  <a:srgbClr val="1A3868"/>
                </a:solidFill>
              </a:rPr>
              <a:t>的 </a:t>
            </a:r>
            <a:r>
              <a:rPr lang="en-US" altLang="zh-CN" sz="2000" b="0" u="none" smtClean="0">
                <a:solidFill>
                  <a:srgbClr val="1A3868"/>
                </a:solidFill>
              </a:rPr>
              <a:t>IP </a:t>
            </a:r>
            <a:r>
              <a:rPr lang="zh-CN" altLang="en-US" sz="2000" b="0" u="none" smtClean="0">
                <a:solidFill>
                  <a:srgbClr val="1A3868"/>
                </a:solidFill>
              </a:rPr>
              <a:t>地址。</a:t>
            </a:r>
            <a:endParaRPr lang="en-US" altLang="zh-CN" sz="2000" b="0" u="none" smtClean="0">
              <a:solidFill>
                <a:srgbClr val="1A3868"/>
              </a:solidFill>
            </a:endParaRPr>
          </a:p>
          <a:p>
            <a:pPr marL="179388" indent="-179388" eaLnBrk="0" hangingPunct="0">
              <a:spcBef>
                <a:spcPct val="20000"/>
              </a:spcBef>
              <a:spcAft>
                <a:spcPts val="600"/>
              </a:spcAft>
              <a:buFontTx/>
              <a:buChar char="•"/>
            </a:pPr>
            <a:r>
              <a:rPr lang="zh-CN" altLang="en-US" sz="2000" b="0" u="none" smtClean="0">
                <a:solidFill>
                  <a:srgbClr val="1A3868"/>
                </a:solidFill>
              </a:rPr>
              <a:t>当</a:t>
            </a:r>
            <a:r>
              <a:rPr lang="zh-CN" altLang="en-US" sz="2000" b="0" u="none">
                <a:solidFill>
                  <a:srgbClr val="1A3868"/>
                </a:solidFill>
              </a:rPr>
              <a:t>主机 </a:t>
            </a:r>
            <a:r>
              <a:rPr lang="en-US" altLang="zh-CN" sz="2000" b="0" u="none">
                <a:solidFill>
                  <a:srgbClr val="1A3868"/>
                </a:solidFill>
              </a:rPr>
              <a:t>B </a:t>
            </a:r>
            <a:r>
              <a:rPr lang="zh-CN" altLang="en-US" sz="2000" b="0" u="none">
                <a:solidFill>
                  <a:srgbClr val="1A3868"/>
                </a:solidFill>
              </a:rPr>
              <a:t>收到 </a:t>
            </a:r>
            <a:r>
              <a:rPr lang="en-US" altLang="zh-CN" sz="2000" b="0" u="none">
                <a:solidFill>
                  <a:srgbClr val="1A3868"/>
                </a:solidFill>
              </a:rPr>
              <a:t>A </a:t>
            </a:r>
            <a:r>
              <a:rPr lang="zh-CN" altLang="en-US" sz="2000" b="0" u="none">
                <a:solidFill>
                  <a:srgbClr val="1A3868"/>
                </a:solidFill>
              </a:rPr>
              <a:t>的 </a:t>
            </a:r>
            <a:r>
              <a:rPr lang="en-US" altLang="zh-CN" sz="2000" b="0" u="none">
                <a:solidFill>
                  <a:srgbClr val="1A3868"/>
                </a:solidFill>
              </a:rPr>
              <a:t>ARP </a:t>
            </a:r>
            <a:r>
              <a:rPr lang="zh-CN" altLang="en-US" sz="2000" b="0" u="none">
                <a:solidFill>
                  <a:srgbClr val="1A3868"/>
                </a:solidFill>
              </a:rPr>
              <a:t>请求分组时，就将主机 </a:t>
            </a:r>
            <a:r>
              <a:rPr lang="en-US" altLang="zh-CN" sz="2000" b="0" u="none">
                <a:solidFill>
                  <a:srgbClr val="1A3868"/>
                </a:solidFill>
              </a:rPr>
              <a:t>A </a:t>
            </a:r>
            <a:r>
              <a:rPr lang="zh-CN" altLang="en-US" sz="2000" b="0" u="none">
                <a:solidFill>
                  <a:srgbClr val="1A3868"/>
                </a:solidFill>
              </a:rPr>
              <a:t>的这一地址映射写入主机 </a:t>
            </a:r>
            <a:r>
              <a:rPr lang="en-US" altLang="zh-CN" sz="2000" b="0" u="none">
                <a:solidFill>
                  <a:srgbClr val="1A3868"/>
                </a:solidFill>
              </a:rPr>
              <a:t>B </a:t>
            </a:r>
            <a:r>
              <a:rPr lang="zh-CN" altLang="en-US" sz="2000" b="0" u="none">
                <a:solidFill>
                  <a:srgbClr val="1A3868"/>
                </a:solidFill>
              </a:rPr>
              <a:t>自己的 </a:t>
            </a:r>
            <a:r>
              <a:rPr lang="en-US" altLang="zh-CN" sz="2000" b="0" u="none">
                <a:solidFill>
                  <a:srgbClr val="1A3868"/>
                </a:solidFill>
              </a:rPr>
              <a:t>ARP </a:t>
            </a:r>
            <a:r>
              <a:rPr lang="zh-CN" altLang="en-US" sz="2000" b="0" u="none">
                <a:solidFill>
                  <a:srgbClr val="1A3868"/>
                </a:solidFill>
              </a:rPr>
              <a:t>高速缓存中。</a:t>
            </a:r>
            <a:endParaRPr lang="en-US" altLang="zh-CN" sz="2000" b="0" u="none">
              <a:solidFill>
                <a:srgbClr val="1A3868"/>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785786" y="937262"/>
            <a:ext cx="4790630" cy="972675"/>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gn="ctr">
              <a:lnSpc>
                <a:spcPct val="115000"/>
              </a:lnSpc>
              <a:spcBef>
                <a:spcPct val="20000"/>
              </a:spcBef>
              <a:defRPr/>
            </a:pPr>
            <a:r>
              <a:rPr lang="zh-CN" altLang="en-US" sz="2000" b="0" u="none">
                <a:solidFill>
                  <a:srgbClr val="FFFF00"/>
                </a:solidFill>
              </a:rPr>
              <a:t>为什么不直接</a:t>
            </a:r>
            <a:br>
              <a:rPr lang="zh-CN" altLang="en-US" sz="2000" b="0" u="none">
                <a:solidFill>
                  <a:srgbClr val="FFFF00"/>
                </a:solidFill>
              </a:rPr>
            </a:br>
            <a:r>
              <a:rPr lang="zh-CN" altLang="en-US" sz="2000" b="0" u="none">
                <a:solidFill>
                  <a:srgbClr val="FFFF00"/>
                </a:solidFill>
              </a:rPr>
              <a:t>使用硬件地址进行通信？</a:t>
            </a:r>
            <a:endParaRPr lang="en-US" altLang="zh-CN" sz="2000" b="0" u="none">
              <a:solidFill>
                <a:srgbClr val="FFFF00"/>
              </a:solidFill>
            </a:endParaRPr>
          </a:p>
        </p:txBody>
      </p:sp>
      <p:sp>
        <p:nvSpPr>
          <p:cNvPr id="31750" name="Rectangle 2"/>
          <p:cNvSpPr>
            <a:spLocks noChangeArrowheads="1"/>
          </p:cNvSpPr>
          <p:nvPr/>
        </p:nvSpPr>
        <p:spPr bwMode="auto">
          <a:xfrm>
            <a:off x="468313" y="2068513"/>
            <a:ext cx="5472112" cy="2520950"/>
          </a:xfrm>
          <a:prstGeom prst="rect">
            <a:avLst/>
          </a:prstGeom>
          <a:noFill/>
          <a:ln w="9525">
            <a:noFill/>
            <a:miter lim="800000"/>
            <a:headEnd/>
            <a:tailEnd/>
          </a:ln>
        </p:spPr>
        <p:txBody>
          <a:bodyPr/>
          <a:lstStyle/>
          <a:p>
            <a:pPr marL="177800" indent="-177800">
              <a:lnSpc>
                <a:spcPct val="120000"/>
              </a:lnSpc>
              <a:spcBef>
                <a:spcPct val="20000"/>
              </a:spcBef>
              <a:spcAft>
                <a:spcPct val="20000"/>
              </a:spcAft>
              <a:buFontTx/>
              <a:buChar char="•"/>
            </a:pPr>
            <a:r>
              <a:rPr lang="zh-CN" altLang="en-US" sz="2000" b="0" u="none">
                <a:solidFill>
                  <a:srgbClr val="1A3868"/>
                </a:solidFill>
              </a:rPr>
              <a:t>全世界存在着</a:t>
            </a:r>
            <a:r>
              <a:rPr lang="zh-CN" altLang="en-US" sz="2000" b="0" u="none">
                <a:solidFill>
                  <a:srgbClr val="C00000"/>
                </a:solidFill>
              </a:rPr>
              <a:t>各种网络</a:t>
            </a:r>
            <a:r>
              <a:rPr lang="zh-CN" altLang="en-US" sz="2000" b="0" u="none">
                <a:solidFill>
                  <a:srgbClr val="1A3868"/>
                </a:solidFill>
              </a:rPr>
              <a:t>，使用不同的硬件地址。要使这些异构网络互相通信必须进行</a:t>
            </a:r>
            <a:r>
              <a:rPr lang="zh-CN" altLang="en-US" sz="2000" b="0" u="none">
                <a:solidFill>
                  <a:srgbClr val="C00000"/>
                </a:solidFill>
              </a:rPr>
              <a:t>非常复杂的硬件地址转换工作</a:t>
            </a:r>
            <a:r>
              <a:rPr lang="zh-CN" altLang="en-US" sz="2000" b="0" u="none">
                <a:solidFill>
                  <a:srgbClr val="1A3868"/>
                </a:solidFill>
              </a:rPr>
              <a:t>，几乎不可能。</a:t>
            </a:r>
          </a:p>
          <a:p>
            <a:pPr marL="177800" indent="-177800">
              <a:lnSpc>
                <a:spcPct val="120000"/>
              </a:lnSpc>
              <a:spcBef>
                <a:spcPct val="20000"/>
              </a:spcBef>
              <a:spcAft>
                <a:spcPct val="20000"/>
              </a:spcAft>
              <a:buFontTx/>
              <a:buChar char="•"/>
            </a:pPr>
            <a:r>
              <a:rPr lang="zh-CN" altLang="en-US" sz="2000" b="0" u="none">
                <a:solidFill>
                  <a:srgbClr val="1A3868"/>
                </a:solidFill>
              </a:rPr>
              <a:t>因特网上的主机拥有</a:t>
            </a:r>
            <a:r>
              <a:rPr lang="zh-CN" altLang="en-US" sz="2000" b="0" u="none">
                <a:solidFill>
                  <a:srgbClr val="C00000"/>
                </a:solidFill>
              </a:rPr>
              <a:t>统一的 </a:t>
            </a:r>
            <a:r>
              <a:rPr lang="en-US" altLang="zh-CN" sz="2000" b="0" u="none">
                <a:solidFill>
                  <a:srgbClr val="C00000"/>
                </a:solidFill>
              </a:rPr>
              <a:t>IP </a:t>
            </a:r>
            <a:r>
              <a:rPr lang="zh-CN" altLang="en-US" sz="2000" b="0" u="none">
                <a:solidFill>
                  <a:srgbClr val="C00000"/>
                </a:solidFill>
              </a:rPr>
              <a:t>地址</a:t>
            </a:r>
            <a:r>
              <a:rPr lang="zh-CN" altLang="en-US" sz="2000" b="0" u="none">
                <a:solidFill>
                  <a:srgbClr val="1A3868"/>
                </a:solidFill>
              </a:rPr>
              <a:t>，通信简单方便，而通过 </a:t>
            </a:r>
            <a:r>
              <a:rPr lang="en-US" altLang="zh-CN" sz="2000" b="0" u="none">
                <a:solidFill>
                  <a:srgbClr val="1A3868"/>
                </a:solidFill>
              </a:rPr>
              <a:t>ARP </a:t>
            </a:r>
            <a:r>
              <a:rPr lang="zh-CN" altLang="en-US" sz="2000" b="0" u="none">
                <a:solidFill>
                  <a:srgbClr val="1A3868"/>
                </a:solidFill>
              </a:rPr>
              <a:t>来获取路由器或主机的硬件地址对用户来说是</a:t>
            </a:r>
            <a:r>
              <a:rPr lang="zh-CN" altLang="en-US" sz="2000" b="0" u="none">
                <a:solidFill>
                  <a:srgbClr val="C00000"/>
                </a:solidFill>
              </a:rPr>
              <a:t>透明的</a:t>
            </a:r>
            <a:r>
              <a:rPr lang="zh-CN" altLang="en-US" sz="2000" b="0" u="none">
                <a:solidFill>
                  <a:srgbClr val="1A3868"/>
                </a:solidFill>
              </a:rPr>
              <a:t>。</a:t>
            </a:r>
            <a:endParaRPr lang="en-US" altLang="zh-CN" sz="2000" b="0" u="none">
              <a:solidFill>
                <a:srgbClr val="1A386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blinds(horizontal)">
                                      <p:cBhvr>
                                        <p:cTn id="12"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a:xfrm>
            <a:off x="573088" y="906463"/>
            <a:ext cx="6070614" cy="441325"/>
          </a:xfrm>
        </p:spPr>
        <p:txBody>
          <a:bodyPr anchor="b"/>
          <a:lstStyle/>
          <a:p>
            <a:pPr algn="l"/>
            <a:r>
              <a:rPr lang="zh-CN" altLang="en-US" sz="2400" dirty="0" smtClean="0">
                <a:solidFill>
                  <a:srgbClr val="007D7A"/>
                </a:solidFill>
                <a:latin typeface="Times New Roman" pitchFamily="18" charset="0"/>
                <a:ea typeface="微软雅黑" pitchFamily="34" charset="-122"/>
              </a:rPr>
              <a:t>目标主机和源主机不在同一局域网</a:t>
            </a:r>
            <a:endParaRPr lang="zh-CN" altLang="en-US" sz="2000" dirty="0" smtClean="0">
              <a:ea typeface="宋体" charset="-122"/>
            </a:endParaRPr>
          </a:p>
        </p:txBody>
      </p:sp>
      <p:sp>
        <p:nvSpPr>
          <p:cNvPr id="50178" name="Rectangle 2"/>
          <p:cNvSpPr>
            <a:spLocks noChangeArrowheads="1"/>
          </p:cNvSpPr>
          <p:nvPr/>
        </p:nvSpPr>
        <p:spPr bwMode="auto">
          <a:xfrm>
            <a:off x="571472" y="1786726"/>
            <a:ext cx="5256213" cy="2808287"/>
          </a:xfrm>
          <a:prstGeom prst="rect">
            <a:avLst/>
          </a:prstGeom>
          <a:noFill/>
          <a:ln w="9525">
            <a:noFill/>
            <a:miter lim="800000"/>
            <a:headEnd/>
            <a:tailEnd/>
          </a:ln>
        </p:spPr>
        <p:txBody>
          <a:bodyPr/>
          <a:lstStyle/>
          <a:p>
            <a:pPr marL="177800" indent="-177800">
              <a:lnSpc>
                <a:spcPct val="150000"/>
              </a:lnSpc>
              <a:spcBef>
                <a:spcPct val="20000"/>
              </a:spcBef>
              <a:spcAft>
                <a:spcPct val="20000"/>
              </a:spcAft>
              <a:buFontTx/>
              <a:buChar char="•"/>
            </a:pPr>
            <a:r>
              <a:rPr lang="zh-CN" altLang="en-US" sz="2000" b="0" u="none" dirty="0">
                <a:solidFill>
                  <a:srgbClr val="1A3868"/>
                </a:solidFill>
              </a:rPr>
              <a:t>如果目标主机和源主机</a:t>
            </a:r>
            <a:r>
              <a:rPr lang="zh-CN" altLang="en-US" sz="2000" b="0" u="none" dirty="0">
                <a:solidFill>
                  <a:srgbClr val="C00000"/>
                </a:solidFill>
              </a:rPr>
              <a:t>不在同一</a:t>
            </a:r>
            <a:r>
              <a:rPr lang="zh-CN" altLang="en-US" sz="2000" b="0" u="none" dirty="0" smtClean="0">
                <a:solidFill>
                  <a:srgbClr val="C00000"/>
                </a:solidFill>
              </a:rPr>
              <a:t>局域网内</a:t>
            </a:r>
            <a:r>
              <a:rPr lang="zh-CN" altLang="en-US" sz="2000" b="0" u="none" dirty="0" smtClean="0">
                <a:solidFill>
                  <a:srgbClr val="1A3868"/>
                </a:solidFill>
              </a:rPr>
              <a:t>，</a:t>
            </a:r>
            <a:r>
              <a:rPr lang="zh-CN" altLang="en-US" sz="2000" b="0" u="none" dirty="0">
                <a:solidFill>
                  <a:srgbClr val="1A3868"/>
                </a:solidFill>
              </a:rPr>
              <a:t>要找到本局域网上的某个路由器的硬件地址，把分组发送给这个路由器，再转发给下一个网络</a:t>
            </a:r>
            <a:r>
              <a:rPr lang="zh-CN" altLang="en-US" sz="2000" b="0" u="none" dirty="0" smtClean="0">
                <a:solidFill>
                  <a:srgbClr val="1A3868"/>
                </a:solidFill>
              </a:rPr>
              <a:t>。</a:t>
            </a:r>
            <a:endParaRPr lang="zh-CN" altLang="en-US" sz="2000" b="0" u="none" dirty="0">
              <a:solidFill>
                <a:srgbClr val="1A3868"/>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467544" y="772344"/>
            <a:ext cx="5545261" cy="566912"/>
          </a:xfrm>
        </p:spPr>
        <p:txBody>
          <a:bodyPr/>
          <a:lstStyle/>
          <a:p>
            <a:pPr algn="l"/>
            <a:r>
              <a:rPr lang="zh-CN" altLang="en-US" sz="2400" dirty="0">
                <a:solidFill>
                  <a:srgbClr val="007D7A"/>
                </a:solidFill>
                <a:latin typeface="Times New Roman" pitchFamily="18" charset="0"/>
                <a:ea typeface="微软雅黑" pitchFamily="34" charset="-122"/>
              </a:rPr>
              <a:t>使用 </a:t>
            </a:r>
            <a:r>
              <a:rPr lang="en-US" altLang="zh-CN" sz="2400" dirty="0">
                <a:solidFill>
                  <a:srgbClr val="007D7A"/>
                </a:solidFill>
                <a:latin typeface="Times New Roman" pitchFamily="18" charset="0"/>
                <a:ea typeface="微软雅黑" pitchFamily="34" charset="-122"/>
              </a:rPr>
              <a:t>ARP </a:t>
            </a:r>
            <a:r>
              <a:rPr lang="zh-CN" altLang="en-US" sz="2400" dirty="0">
                <a:solidFill>
                  <a:srgbClr val="007D7A"/>
                </a:solidFill>
                <a:latin typeface="Times New Roman" pitchFamily="18" charset="0"/>
                <a:ea typeface="微软雅黑" pitchFamily="34" charset="-122"/>
              </a:rPr>
              <a:t>的四种典型情况 </a:t>
            </a:r>
          </a:p>
        </p:txBody>
      </p:sp>
      <p:sp>
        <p:nvSpPr>
          <p:cNvPr id="143363" name="Rectangle 3"/>
          <p:cNvSpPr>
            <a:spLocks noGrp="1" noChangeArrowheads="1"/>
          </p:cNvSpPr>
          <p:nvPr>
            <p:ph type="body" idx="4294967295"/>
          </p:nvPr>
        </p:nvSpPr>
        <p:spPr>
          <a:xfrm>
            <a:off x="251520" y="1420417"/>
            <a:ext cx="6500437" cy="3456384"/>
          </a:xfrm>
        </p:spPr>
        <p:txBody>
          <a:bodyPr/>
          <a:lstStyle/>
          <a:p>
            <a:pPr marL="177800" indent="-177800" eaLnBrk="1" hangingPunct="1">
              <a:spcAft>
                <a:spcPct val="20000"/>
              </a:spcAft>
              <a:buClr>
                <a:srgbClr val="0000FF"/>
              </a:buClr>
              <a:buSzPct val="80000"/>
            </a:pPr>
            <a:r>
              <a:rPr lang="zh-CN" altLang="en-US" sz="1800" kern="1200" dirty="0">
                <a:solidFill>
                  <a:srgbClr val="C00000"/>
                </a:solidFill>
                <a:latin typeface="Times New Roman" pitchFamily="18" charset="0"/>
                <a:ea typeface="微软雅黑" pitchFamily="34" charset="-122"/>
                <a:cs typeface="Times New Roman" pitchFamily="18" charset="0"/>
              </a:rPr>
              <a:t>发送方是主机</a:t>
            </a:r>
            <a:r>
              <a:rPr lang="zh-CN" altLang="en-US" sz="1800" kern="1200" dirty="0">
                <a:solidFill>
                  <a:srgbClr val="1A3868"/>
                </a:solidFill>
                <a:latin typeface="Times New Roman" pitchFamily="18" charset="0"/>
                <a:ea typeface="微软雅黑" pitchFamily="34" charset="-122"/>
                <a:cs typeface="Times New Roman" pitchFamily="18" charset="0"/>
              </a:rPr>
              <a:t>，要把</a:t>
            </a:r>
            <a:r>
              <a:rPr lang="en-US" altLang="zh-CN" sz="1800" kern="1200" dirty="0">
                <a:solidFill>
                  <a:srgbClr val="1A3868"/>
                </a:solidFill>
                <a:latin typeface="Times New Roman" pitchFamily="18" charset="0"/>
                <a:ea typeface="微软雅黑" pitchFamily="34" charset="-122"/>
                <a:cs typeface="Times New Roman" pitchFamily="18" charset="0"/>
              </a:rPr>
              <a:t>IP</a:t>
            </a:r>
            <a:r>
              <a:rPr lang="zh-CN" altLang="en-US" sz="1800" kern="1200" dirty="0">
                <a:solidFill>
                  <a:srgbClr val="1A3868"/>
                </a:solidFill>
                <a:latin typeface="Times New Roman" pitchFamily="18" charset="0"/>
                <a:ea typeface="微软雅黑" pitchFamily="34" charset="-122"/>
                <a:cs typeface="Times New Roman" pitchFamily="18" charset="0"/>
              </a:rPr>
              <a:t>数据报发送到</a:t>
            </a:r>
            <a:r>
              <a:rPr lang="zh-CN" altLang="en-US" sz="1800" kern="1200" dirty="0">
                <a:solidFill>
                  <a:srgbClr val="C00000"/>
                </a:solidFill>
                <a:latin typeface="Times New Roman" pitchFamily="18" charset="0"/>
                <a:ea typeface="微软雅黑" pitchFamily="34" charset="-122"/>
                <a:cs typeface="Times New Roman" pitchFamily="18" charset="0"/>
              </a:rPr>
              <a:t>本网络上的另一个主机</a:t>
            </a:r>
            <a:r>
              <a:rPr lang="zh-CN" altLang="en-US" sz="1800" kern="1200" dirty="0">
                <a:solidFill>
                  <a:srgbClr val="1A3868"/>
                </a:solidFill>
                <a:latin typeface="Times New Roman" pitchFamily="18" charset="0"/>
                <a:ea typeface="微软雅黑" pitchFamily="34" charset="-122"/>
                <a:cs typeface="Times New Roman" pitchFamily="18" charset="0"/>
              </a:rPr>
              <a:t>。这时用 </a:t>
            </a:r>
            <a:r>
              <a:rPr lang="en-US" altLang="zh-CN" sz="1800" kern="1200" dirty="0">
                <a:solidFill>
                  <a:srgbClr val="1A3868"/>
                </a:solidFill>
                <a:latin typeface="Times New Roman" pitchFamily="18" charset="0"/>
                <a:ea typeface="微软雅黑" pitchFamily="34" charset="-122"/>
                <a:cs typeface="Times New Roman" pitchFamily="18" charset="0"/>
              </a:rPr>
              <a:t>ARP </a:t>
            </a:r>
            <a:r>
              <a:rPr lang="zh-CN" altLang="en-US" sz="1800" kern="1200" dirty="0">
                <a:solidFill>
                  <a:srgbClr val="1A3868"/>
                </a:solidFill>
                <a:latin typeface="Times New Roman" pitchFamily="18" charset="0"/>
                <a:ea typeface="微软雅黑" pitchFamily="34" charset="-122"/>
                <a:cs typeface="Times New Roman" pitchFamily="18" charset="0"/>
              </a:rPr>
              <a:t>找到目的主机的硬件地址。 </a:t>
            </a:r>
          </a:p>
          <a:p>
            <a:pPr marL="177800" indent="-177800" eaLnBrk="1" hangingPunct="1">
              <a:spcAft>
                <a:spcPct val="20000"/>
              </a:spcAft>
              <a:buClr>
                <a:srgbClr val="0000FF"/>
              </a:buClr>
              <a:buSzPct val="80000"/>
            </a:pPr>
            <a:r>
              <a:rPr lang="zh-CN" altLang="en-US" sz="1800" kern="1200" dirty="0">
                <a:solidFill>
                  <a:srgbClr val="C00000"/>
                </a:solidFill>
                <a:latin typeface="Times New Roman" pitchFamily="18" charset="0"/>
                <a:ea typeface="微软雅黑" pitchFamily="34" charset="-122"/>
                <a:cs typeface="Times New Roman" pitchFamily="18" charset="0"/>
              </a:rPr>
              <a:t>发送方是主机</a:t>
            </a:r>
            <a:r>
              <a:rPr lang="zh-CN" altLang="en-US" sz="1800" kern="1200" dirty="0">
                <a:solidFill>
                  <a:srgbClr val="1A3868"/>
                </a:solidFill>
                <a:latin typeface="Times New Roman" pitchFamily="18" charset="0"/>
                <a:ea typeface="微软雅黑" pitchFamily="34" charset="-122"/>
                <a:cs typeface="Times New Roman" pitchFamily="18" charset="0"/>
              </a:rPr>
              <a:t>，要把 </a:t>
            </a:r>
            <a:r>
              <a:rPr lang="en-US" altLang="zh-CN" sz="1800" kern="1200" dirty="0">
                <a:solidFill>
                  <a:srgbClr val="1A3868"/>
                </a:solidFill>
                <a:latin typeface="Times New Roman" pitchFamily="18" charset="0"/>
                <a:ea typeface="微软雅黑" pitchFamily="34" charset="-122"/>
                <a:cs typeface="Times New Roman" pitchFamily="18" charset="0"/>
              </a:rPr>
              <a:t>IP </a:t>
            </a:r>
            <a:r>
              <a:rPr lang="zh-CN" altLang="en-US" sz="1800" kern="1200" dirty="0">
                <a:solidFill>
                  <a:srgbClr val="1A3868"/>
                </a:solidFill>
                <a:latin typeface="Times New Roman" pitchFamily="18" charset="0"/>
                <a:ea typeface="微软雅黑" pitchFamily="34" charset="-122"/>
                <a:cs typeface="Times New Roman" pitchFamily="18" charset="0"/>
              </a:rPr>
              <a:t>数据报发送到</a:t>
            </a:r>
            <a:r>
              <a:rPr lang="zh-CN" altLang="en-US" sz="1800" kern="1200" dirty="0">
                <a:solidFill>
                  <a:srgbClr val="C00000"/>
                </a:solidFill>
                <a:latin typeface="Times New Roman" pitchFamily="18" charset="0"/>
                <a:ea typeface="微软雅黑" pitchFamily="34" charset="-122"/>
                <a:cs typeface="Times New Roman" pitchFamily="18" charset="0"/>
              </a:rPr>
              <a:t>另一个网络上的一个主机</a:t>
            </a:r>
            <a:r>
              <a:rPr lang="zh-CN" altLang="en-US" sz="1800" kern="1200" dirty="0">
                <a:solidFill>
                  <a:srgbClr val="1A3868"/>
                </a:solidFill>
                <a:latin typeface="Times New Roman" pitchFamily="18" charset="0"/>
                <a:ea typeface="微软雅黑" pitchFamily="34" charset="-122"/>
                <a:cs typeface="Times New Roman" pitchFamily="18" charset="0"/>
              </a:rPr>
              <a:t>。这时用 </a:t>
            </a:r>
            <a:r>
              <a:rPr lang="en-US" altLang="zh-CN" sz="1800" kern="1200" dirty="0">
                <a:solidFill>
                  <a:srgbClr val="1A3868"/>
                </a:solidFill>
                <a:latin typeface="Times New Roman" pitchFamily="18" charset="0"/>
                <a:ea typeface="微软雅黑" pitchFamily="34" charset="-122"/>
                <a:cs typeface="Times New Roman" pitchFamily="18" charset="0"/>
              </a:rPr>
              <a:t>ARP </a:t>
            </a:r>
            <a:r>
              <a:rPr lang="zh-CN" altLang="en-US" sz="1800" kern="1200" dirty="0">
                <a:solidFill>
                  <a:srgbClr val="1A3868"/>
                </a:solidFill>
                <a:latin typeface="Times New Roman" pitchFamily="18" charset="0"/>
                <a:ea typeface="微软雅黑" pitchFamily="34" charset="-122"/>
                <a:cs typeface="Times New Roman" pitchFamily="18" charset="0"/>
              </a:rPr>
              <a:t>找到本网络上的一个路由器的硬件地址。剩下的工作由路由器来完成。 </a:t>
            </a:r>
          </a:p>
          <a:p>
            <a:pPr marL="177800" indent="-177800" eaLnBrk="1" hangingPunct="1">
              <a:spcAft>
                <a:spcPct val="20000"/>
              </a:spcAft>
              <a:buClr>
                <a:srgbClr val="0000FF"/>
              </a:buClr>
              <a:buSzPct val="80000"/>
            </a:pPr>
            <a:r>
              <a:rPr lang="zh-CN" altLang="en-US" sz="1800" kern="1200" dirty="0">
                <a:solidFill>
                  <a:srgbClr val="C00000"/>
                </a:solidFill>
                <a:latin typeface="Times New Roman" pitchFamily="18" charset="0"/>
                <a:ea typeface="微软雅黑" pitchFamily="34" charset="-122"/>
                <a:cs typeface="Times New Roman" pitchFamily="18" charset="0"/>
              </a:rPr>
              <a:t>发送方是路由器</a:t>
            </a:r>
            <a:r>
              <a:rPr lang="zh-CN" altLang="en-US" sz="1800" kern="1200" dirty="0">
                <a:solidFill>
                  <a:srgbClr val="1A3868"/>
                </a:solidFill>
                <a:latin typeface="Times New Roman" pitchFamily="18" charset="0"/>
                <a:ea typeface="微软雅黑" pitchFamily="34" charset="-122"/>
                <a:cs typeface="Times New Roman" pitchFamily="18" charset="0"/>
              </a:rPr>
              <a:t>，要把 </a:t>
            </a:r>
            <a:r>
              <a:rPr lang="en-US" altLang="zh-CN" sz="1800" kern="1200" dirty="0">
                <a:solidFill>
                  <a:srgbClr val="1A3868"/>
                </a:solidFill>
                <a:latin typeface="Times New Roman" pitchFamily="18" charset="0"/>
                <a:ea typeface="微软雅黑" pitchFamily="34" charset="-122"/>
                <a:cs typeface="Times New Roman" pitchFamily="18" charset="0"/>
              </a:rPr>
              <a:t>IP </a:t>
            </a:r>
            <a:r>
              <a:rPr lang="zh-CN" altLang="en-US" sz="1800" kern="1200" dirty="0">
                <a:solidFill>
                  <a:srgbClr val="1A3868"/>
                </a:solidFill>
                <a:latin typeface="Times New Roman" pitchFamily="18" charset="0"/>
                <a:ea typeface="微软雅黑" pitchFamily="34" charset="-122"/>
                <a:cs typeface="Times New Roman" pitchFamily="18" charset="0"/>
              </a:rPr>
              <a:t>数据报转发到</a:t>
            </a:r>
            <a:r>
              <a:rPr lang="zh-CN" altLang="en-US" sz="1800" kern="1200" dirty="0">
                <a:solidFill>
                  <a:srgbClr val="C00000"/>
                </a:solidFill>
                <a:latin typeface="Times New Roman" pitchFamily="18" charset="0"/>
                <a:ea typeface="微软雅黑" pitchFamily="34" charset="-122"/>
                <a:cs typeface="Times New Roman" pitchFamily="18" charset="0"/>
              </a:rPr>
              <a:t>本网络上的一个主机</a:t>
            </a:r>
            <a:r>
              <a:rPr lang="zh-CN" altLang="en-US" sz="1800" kern="1200" dirty="0">
                <a:solidFill>
                  <a:srgbClr val="1A3868"/>
                </a:solidFill>
                <a:latin typeface="Times New Roman" pitchFamily="18" charset="0"/>
                <a:ea typeface="微软雅黑" pitchFamily="34" charset="-122"/>
                <a:cs typeface="Times New Roman" pitchFamily="18" charset="0"/>
              </a:rPr>
              <a:t>。这时用 </a:t>
            </a:r>
            <a:r>
              <a:rPr lang="en-US" altLang="zh-CN" sz="1800" kern="1200" dirty="0">
                <a:solidFill>
                  <a:srgbClr val="1A3868"/>
                </a:solidFill>
                <a:latin typeface="Times New Roman" pitchFamily="18" charset="0"/>
                <a:ea typeface="微软雅黑" pitchFamily="34" charset="-122"/>
                <a:cs typeface="Times New Roman" pitchFamily="18" charset="0"/>
              </a:rPr>
              <a:t>ARP </a:t>
            </a:r>
            <a:r>
              <a:rPr lang="zh-CN" altLang="en-US" sz="1800" kern="1200" dirty="0">
                <a:solidFill>
                  <a:srgbClr val="1A3868"/>
                </a:solidFill>
                <a:latin typeface="Times New Roman" pitchFamily="18" charset="0"/>
                <a:ea typeface="微软雅黑" pitchFamily="34" charset="-122"/>
                <a:cs typeface="Times New Roman" pitchFamily="18" charset="0"/>
              </a:rPr>
              <a:t>找到目的主机的硬件地址。 </a:t>
            </a:r>
          </a:p>
          <a:p>
            <a:pPr marL="177800" indent="-177800" eaLnBrk="1" hangingPunct="1">
              <a:spcAft>
                <a:spcPct val="20000"/>
              </a:spcAft>
              <a:buClr>
                <a:srgbClr val="0000FF"/>
              </a:buClr>
              <a:buSzPct val="80000"/>
            </a:pPr>
            <a:r>
              <a:rPr lang="zh-CN" altLang="en-US" sz="1800" kern="1200" dirty="0">
                <a:solidFill>
                  <a:srgbClr val="C00000"/>
                </a:solidFill>
                <a:latin typeface="Times New Roman" pitchFamily="18" charset="0"/>
                <a:ea typeface="微软雅黑" pitchFamily="34" charset="-122"/>
                <a:cs typeface="Times New Roman" pitchFamily="18" charset="0"/>
              </a:rPr>
              <a:t>发送方是路由器</a:t>
            </a:r>
            <a:r>
              <a:rPr lang="zh-CN" altLang="en-US" sz="1800" kern="1200" dirty="0">
                <a:solidFill>
                  <a:srgbClr val="1A3868"/>
                </a:solidFill>
                <a:latin typeface="Times New Roman" pitchFamily="18" charset="0"/>
                <a:ea typeface="微软雅黑" pitchFamily="34" charset="-122"/>
                <a:cs typeface="Times New Roman" pitchFamily="18" charset="0"/>
              </a:rPr>
              <a:t>，要把 </a:t>
            </a:r>
            <a:r>
              <a:rPr lang="en-US" altLang="zh-CN" sz="1800" kern="1200" dirty="0">
                <a:solidFill>
                  <a:srgbClr val="1A3868"/>
                </a:solidFill>
                <a:latin typeface="Times New Roman" pitchFamily="18" charset="0"/>
                <a:ea typeface="微软雅黑" pitchFamily="34" charset="-122"/>
                <a:cs typeface="Times New Roman" pitchFamily="18" charset="0"/>
              </a:rPr>
              <a:t>IP </a:t>
            </a:r>
            <a:r>
              <a:rPr lang="zh-CN" altLang="en-US" sz="1800" kern="1200" dirty="0">
                <a:solidFill>
                  <a:srgbClr val="1A3868"/>
                </a:solidFill>
                <a:latin typeface="Times New Roman" pitchFamily="18" charset="0"/>
                <a:ea typeface="微软雅黑" pitchFamily="34" charset="-122"/>
                <a:cs typeface="Times New Roman" pitchFamily="18" charset="0"/>
              </a:rPr>
              <a:t>数据报转发到</a:t>
            </a:r>
            <a:r>
              <a:rPr lang="zh-CN" altLang="en-US" sz="1800" kern="1200" dirty="0">
                <a:solidFill>
                  <a:srgbClr val="C00000"/>
                </a:solidFill>
                <a:latin typeface="Times New Roman" pitchFamily="18" charset="0"/>
                <a:ea typeface="微软雅黑" pitchFamily="34" charset="-122"/>
                <a:cs typeface="Times New Roman" pitchFamily="18" charset="0"/>
              </a:rPr>
              <a:t>另一个网络上的一个主机</a:t>
            </a:r>
            <a:r>
              <a:rPr lang="zh-CN" altLang="en-US" sz="1800" kern="1200" dirty="0">
                <a:solidFill>
                  <a:srgbClr val="1A3868"/>
                </a:solidFill>
                <a:latin typeface="Times New Roman" pitchFamily="18" charset="0"/>
                <a:ea typeface="微软雅黑" pitchFamily="34" charset="-122"/>
                <a:cs typeface="Times New Roman" pitchFamily="18" charset="0"/>
              </a:rPr>
              <a:t>。这时用 </a:t>
            </a:r>
            <a:r>
              <a:rPr lang="en-US" altLang="zh-CN" sz="1800" kern="1200" dirty="0">
                <a:solidFill>
                  <a:srgbClr val="1A3868"/>
                </a:solidFill>
                <a:latin typeface="Times New Roman" pitchFamily="18" charset="0"/>
                <a:ea typeface="微软雅黑" pitchFamily="34" charset="-122"/>
                <a:cs typeface="Times New Roman" pitchFamily="18" charset="0"/>
              </a:rPr>
              <a:t>ARP </a:t>
            </a:r>
            <a:r>
              <a:rPr lang="zh-CN" altLang="en-US" sz="1800" kern="1200" dirty="0">
                <a:solidFill>
                  <a:srgbClr val="1A3868"/>
                </a:solidFill>
                <a:latin typeface="Times New Roman" pitchFamily="18" charset="0"/>
                <a:ea typeface="微软雅黑" pitchFamily="34" charset="-122"/>
                <a:cs typeface="Times New Roman" pitchFamily="18" charset="0"/>
              </a:rPr>
              <a:t>找到本网络上的一个路由器的硬件地址。剩下的工作由路由器来完成。</a:t>
            </a:r>
          </a:p>
        </p:txBody>
      </p:sp>
    </p:spTree>
    <p:extLst>
      <p:ext uri="{BB962C8B-B14F-4D97-AF65-F5344CB8AC3E}">
        <p14:creationId xmlns:p14="http://schemas.microsoft.com/office/powerpoint/2010/main" val="3657321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395536" y="772344"/>
            <a:ext cx="6429375" cy="857250"/>
          </a:xfrm>
        </p:spPr>
        <p:txBody>
          <a:bodyPr/>
          <a:lstStyle/>
          <a:p>
            <a:pPr algn="l"/>
            <a:r>
              <a:rPr lang="zh-CN" altLang="en-US" sz="2400" dirty="0">
                <a:solidFill>
                  <a:srgbClr val="007D7A"/>
                </a:solidFill>
                <a:latin typeface="Times New Roman" pitchFamily="18" charset="0"/>
                <a:ea typeface="微软雅黑" pitchFamily="34" charset="-122"/>
              </a:rPr>
              <a:t>逆地址解析协议 </a:t>
            </a:r>
            <a:r>
              <a:rPr lang="en-US" altLang="zh-CN" sz="2400" dirty="0">
                <a:solidFill>
                  <a:srgbClr val="007D7A"/>
                </a:solidFill>
                <a:latin typeface="Times New Roman" pitchFamily="18" charset="0"/>
                <a:ea typeface="微软雅黑" pitchFamily="34" charset="-122"/>
              </a:rPr>
              <a:t>RARP </a:t>
            </a:r>
          </a:p>
        </p:txBody>
      </p:sp>
      <p:sp>
        <p:nvSpPr>
          <p:cNvPr id="145411" name="Rectangle 3"/>
          <p:cNvSpPr>
            <a:spLocks noGrp="1" noChangeArrowheads="1"/>
          </p:cNvSpPr>
          <p:nvPr>
            <p:ph type="body" idx="4294967295"/>
          </p:nvPr>
        </p:nvSpPr>
        <p:spPr>
          <a:xfrm>
            <a:off x="395536" y="1780456"/>
            <a:ext cx="5672697" cy="2376264"/>
          </a:xfrm>
        </p:spPr>
        <p:txBody>
          <a:bodyPr/>
          <a:lstStyle/>
          <a:p>
            <a:pPr marL="179388" indent="-179388">
              <a:lnSpc>
                <a:spcPct val="150000"/>
              </a:lnSpc>
              <a:buClr>
                <a:srgbClr val="0000FF"/>
              </a:buClr>
              <a:buSzPct val="80000"/>
            </a:pPr>
            <a:r>
              <a:rPr lang="zh-CN" altLang="en-US" sz="2000" dirty="0">
                <a:solidFill>
                  <a:srgbClr val="1A3868"/>
                </a:solidFill>
                <a:latin typeface="Times New Roman" pitchFamily="18" charset="0"/>
                <a:ea typeface="微软雅黑" pitchFamily="34" charset="-122"/>
              </a:rPr>
              <a:t>逆地址解析协议 </a:t>
            </a:r>
            <a:r>
              <a:rPr lang="en-US" altLang="zh-CN" sz="2000" dirty="0">
                <a:solidFill>
                  <a:srgbClr val="1A3868"/>
                </a:solidFill>
                <a:latin typeface="Times New Roman" pitchFamily="18" charset="0"/>
                <a:ea typeface="微软雅黑" pitchFamily="34" charset="-122"/>
              </a:rPr>
              <a:t>RARP </a:t>
            </a:r>
            <a:r>
              <a:rPr lang="zh-CN" altLang="en-US" sz="2000" dirty="0">
                <a:solidFill>
                  <a:srgbClr val="1A3868"/>
                </a:solidFill>
                <a:latin typeface="Times New Roman" pitchFamily="18" charset="0"/>
                <a:ea typeface="微软雅黑" pitchFamily="34" charset="-122"/>
              </a:rPr>
              <a:t>使只知道自己硬件地址的主机能够知道其 </a:t>
            </a:r>
            <a:r>
              <a:rPr lang="en-US" altLang="zh-CN" sz="2000" dirty="0">
                <a:solidFill>
                  <a:srgbClr val="1A3868"/>
                </a:solidFill>
                <a:latin typeface="Times New Roman" pitchFamily="18" charset="0"/>
                <a:ea typeface="微软雅黑" pitchFamily="34" charset="-122"/>
              </a:rPr>
              <a:t>IP </a:t>
            </a:r>
            <a:r>
              <a:rPr lang="zh-CN" altLang="en-US" sz="2000" dirty="0">
                <a:solidFill>
                  <a:srgbClr val="1A3868"/>
                </a:solidFill>
                <a:latin typeface="Times New Roman" pitchFamily="18" charset="0"/>
                <a:ea typeface="微软雅黑" pitchFamily="34" charset="-122"/>
              </a:rPr>
              <a:t>地址。</a:t>
            </a:r>
          </a:p>
          <a:p>
            <a:pPr marL="179388" indent="-179388">
              <a:lnSpc>
                <a:spcPct val="150000"/>
              </a:lnSpc>
              <a:buClr>
                <a:srgbClr val="0000FF"/>
              </a:buClr>
              <a:buSzPct val="80000"/>
            </a:pPr>
            <a:r>
              <a:rPr lang="zh-CN" altLang="en-US" sz="2000" dirty="0">
                <a:solidFill>
                  <a:srgbClr val="1A3868"/>
                </a:solidFill>
                <a:latin typeface="Times New Roman" pitchFamily="18" charset="0"/>
                <a:ea typeface="微软雅黑" pitchFamily="34" charset="-122"/>
              </a:rPr>
              <a:t>这种主机往往是无盘工作站。 因此 </a:t>
            </a:r>
            <a:r>
              <a:rPr lang="en-US" altLang="zh-CN" sz="2000" dirty="0">
                <a:solidFill>
                  <a:srgbClr val="1A3868"/>
                </a:solidFill>
                <a:latin typeface="Times New Roman" pitchFamily="18" charset="0"/>
                <a:ea typeface="微软雅黑" pitchFamily="34" charset="-122"/>
              </a:rPr>
              <a:t>RARP</a:t>
            </a:r>
            <a:r>
              <a:rPr lang="zh-CN" altLang="en-US" sz="2000" dirty="0">
                <a:solidFill>
                  <a:srgbClr val="1A3868"/>
                </a:solidFill>
                <a:latin typeface="Times New Roman" pitchFamily="18" charset="0"/>
                <a:ea typeface="微软雅黑" pitchFamily="34" charset="-122"/>
              </a:rPr>
              <a:t>协议目前已很少使用。 </a:t>
            </a:r>
          </a:p>
        </p:txBody>
      </p:sp>
    </p:spTree>
    <p:extLst>
      <p:ext uri="{BB962C8B-B14F-4D97-AF65-F5344CB8AC3E}">
        <p14:creationId xmlns:p14="http://schemas.microsoft.com/office/powerpoint/2010/main" val="1511215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a:xfrm>
            <a:off x="539750" y="700088"/>
            <a:ext cx="4513263" cy="698500"/>
          </a:xfrm>
        </p:spPr>
        <p:txBody>
          <a:bodyPr/>
          <a:lstStyle/>
          <a:p>
            <a:pPr algn="l"/>
            <a:r>
              <a:rPr lang="zh-CN" altLang="en-US" sz="2400" smtClean="0">
                <a:solidFill>
                  <a:srgbClr val="007D7A"/>
                </a:solidFill>
                <a:latin typeface="Times New Roman" pitchFamily="18" charset="0"/>
                <a:ea typeface="微软雅黑" pitchFamily="34" charset="-122"/>
                <a:cs typeface="华文楷体" pitchFamily="2" charset="-122"/>
              </a:rPr>
              <a:t>三、代理</a:t>
            </a:r>
            <a:r>
              <a:rPr lang="en-US" altLang="zh-CN" sz="2400" smtClean="0">
                <a:solidFill>
                  <a:srgbClr val="007D7A"/>
                </a:solidFill>
                <a:latin typeface="Times New Roman" pitchFamily="18" charset="0"/>
                <a:ea typeface="微软雅黑" pitchFamily="34" charset="-122"/>
                <a:cs typeface="华文楷体" pitchFamily="2" charset="-122"/>
              </a:rPr>
              <a:t>ARP</a:t>
            </a:r>
            <a:r>
              <a:rPr lang="zh-CN" altLang="en-US" sz="2400" smtClean="0">
                <a:solidFill>
                  <a:srgbClr val="007D7A"/>
                </a:solidFill>
                <a:latin typeface="Times New Roman" pitchFamily="18" charset="0"/>
                <a:ea typeface="微软雅黑" pitchFamily="34" charset="-122"/>
                <a:cs typeface="华文楷体" pitchFamily="2" charset="-122"/>
              </a:rPr>
              <a:t>技术</a:t>
            </a:r>
          </a:p>
        </p:txBody>
      </p:sp>
      <p:sp>
        <p:nvSpPr>
          <p:cNvPr id="54274" name="Rectangle 3"/>
          <p:cNvSpPr>
            <a:spLocks noGrp="1" noChangeArrowheads="1"/>
          </p:cNvSpPr>
          <p:nvPr>
            <p:ph type="body" idx="4294967295"/>
          </p:nvPr>
        </p:nvSpPr>
        <p:spPr>
          <a:xfrm>
            <a:off x="468313" y="1347788"/>
            <a:ext cx="5961075" cy="720725"/>
          </a:xfrm>
        </p:spPr>
        <p:txBody>
          <a:bodyPr/>
          <a:lstStyle/>
          <a:p>
            <a:pPr marL="179388" indent="-179388"/>
            <a:r>
              <a:rPr lang="zh-CN" altLang="en-US" sz="2000" dirty="0" smtClean="0">
                <a:solidFill>
                  <a:srgbClr val="1A3868"/>
                </a:solidFill>
                <a:latin typeface="Times New Roman" pitchFamily="18" charset="0"/>
                <a:ea typeface="微软雅黑" pitchFamily="34" charset="-122"/>
              </a:rPr>
              <a:t>代理</a:t>
            </a:r>
            <a:r>
              <a:rPr lang="en-US" altLang="zh-CN" sz="2000" dirty="0" smtClean="0">
                <a:solidFill>
                  <a:srgbClr val="1A3868"/>
                </a:solidFill>
                <a:latin typeface="Times New Roman" pitchFamily="18" charset="0"/>
                <a:ea typeface="微软雅黑" pitchFamily="34" charset="-122"/>
              </a:rPr>
              <a:t>ARP</a:t>
            </a:r>
            <a:r>
              <a:rPr lang="zh-CN" altLang="en-US" sz="2000" dirty="0" smtClean="0">
                <a:solidFill>
                  <a:srgbClr val="1A3868"/>
                </a:solidFill>
                <a:latin typeface="Times New Roman" pitchFamily="18" charset="0"/>
                <a:ea typeface="微软雅黑" pitchFamily="34" charset="-122"/>
              </a:rPr>
              <a:t>是由中间设备代替其他主机（一般为某个网络）响应</a:t>
            </a:r>
            <a:r>
              <a:rPr lang="en-US" altLang="zh-CN" sz="2000" dirty="0" smtClean="0">
                <a:solidFill>
                  <a:srgbClr val="1A3868"/>
                </a:solidFill>
                <a:latin typeface="Times New Roman" pitchFamily="18" charset="0"/>
                <a:ea typeface="微软雅黑" pitchFamily="34" charset="-122"/>
              </a:rPr>
              <a:t>ARP</a:t>
            </a:r>
            <a:r>
              <a:rPr lang="zh-CN" altLang="en-US" sz="2000" dirty="0" smtClean="0">
                <a:solidFill>
                  <a:srgbClr val="1A3868"/>
                </a:solidFill>
                <a:latin typeface="Times New Roman" pitchFamily="18" charset="0"/>
                <a:ea typeface="微软雅黑" pitchFamily="34" charset="-122"/>
              </a:rPr>
              <a:t>请求。</a:t>
            </a:r>
            <a:r>
              <a:rPr lang="zh-CN" altLang="en-US" dirty="0" smtClean="0">
                <a:ea typeface="宋体" charset="-122"/>
              </a:rPr>
              <a:t> </a:t>
            </a:r>
          </a:p>
        </p:txBody>
      </p:sp>
      <p:pic>
        <p:nvPicPr>
          <p:cNvPr id="54275" name="Picture 6"/>
          <p:cNvPicPr>
            <a:picLocks noChangeAspect="1" noChangeArrowheads="1"/>
          </p:cNvPicPr>
          <p:nvPr/>
        </p:nvPicPr>
        <p:blipFill>
          <a:blip r:embed="rId3" cstate="print"/>
          <a:srcRect/>
          <a:stretch>
            <a:fillRect/>
          </a:stretch>
        </p:blipFill>
        <p:spPr bwMode="auto">
          <a:xfrm>
            <a:off x="1690688" y="2203131"/>
            <a:ext cx="2952750" cy="28181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2666529" y="2199854"/>
            <a:ext cx="3705671" cy="10207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r>
              <a:rPr lang="zh-CN" altLang="en-US" sz="4800" u="none" kern="0" smtClean="0">
                <a:solidFill>
                  <a:srgbClr val="1A3868"/>
                </a:solidFill>
                <a:latin typeface="Times New Roman" pitchFamily="18" charset="0"/>
                <a:ea typeface="+mn-ea"/>
                <a:cs typeface="Times New Roman" pitchFamily="18" charset="0"/>
              </a:rPr>
              <a:t>习题</a:t>
            </a:r>
            <a:endParaRPr lang="zh-CN" altLang="en-US" sz="4800" u="none" kern="0" dirty="0">
              <a:solidFill>
                <a:srgbClr val="1A3868"/>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169629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911" y="563166"/>
            <a:ext cx="6429375" cy="857250"/>
          </a:xfrm>
        </p:spPr>
        <p:txBody>
          <a:bodyPr/>
          <a:lstStyle/>
          <a:p>
            <a:pPr algn="l"/>
            <a:r>
              <a:rPr lang="zh-CN" altLang="en-US" sz="2400" dirty="0"/>
              <a:t>选择</a:t>
            </a:r>
          </a:p>
        </p:txBody>
      </p:sp>
      <p:sp>
        <p:nvSpPr>
          <p:cNvPr id="4" name="矩形 3"/>
          <p:cNvSpPr/>
          <p:nvPr/>
        </p:nvSpPr>
        <p:spPr>
          <a:xfrm>
            <a:off x="178942" y="1276400"/>
            <a:ext cx="6913338" cy="3785652"/>
          </a:xfrm>
          <a:prstGeom prst="rect">
            <a:avLst/>
          </a:prstGeom>
        </p:spPr>
        <p:txBody>
          <a:bodyPr wrap="square">
            <a:spAutoFit/>
          </a:bodyPr>
          <a:lstStyle/>
          <a:p>
            <a:r>
              <a:rPr lang="zh-CN" altLang="en-US" sz="2000" b="0" u="none" dirty="0" smtClean="0">
                <a:solidFill>
                  <a:srgbClr val="1A3868"/>
                </a:solidFill>
                <a:cs typeface="+mn-cs"/>
              </a:rPr>
              <a:t>以下</a:t>
            </a:r>
            <a:r>
              <a:rPr lang="zh-CN" altLang="en-US" sz="2000" b="0" u="none" dirty="0">
                <a:solidFill>
                  <a:srgbClr val="1A3868"/>
                </a:solidFill>
                <a:cs typeface="+mn-cs"/>
              </a:rPr>
              <a:t>不属于网络层的协议的是</a:t>
            </a:r>
            <a:r>
              <a:rPr lang="en-US" altLang="zh-CN" sz="2000" b="0" u="none" dirty="0" smtClean="0">
                <a:solidFill>
                  <a:srgbClr val="1A3868"/>
                </a:solidFill>
                <a:cs typeface="+mn-cs"/>
              </a:rPr>
              <a:t>___</a:t>
            </a:r>
            <a:r>
              <a:rPr lang="en-US" altLang="zh-CN" sz="2000" b="0" u="none" dirty="0">
                <a:solidFill>
                  <a:srgbClr val="1A3868"/>
                </a:solidFill>
                <a:cs typeface="+mn-cs"/>
              </a:rPr>
              <a:t/>
            </a:r>
            <a:br>
              <a:rPr lang="en-US" altLang="zh-CN" sz="2000" b="0" u="none" dirty="0">
                <a:solidFill>
                  <a:srgbClr val="1A3868"/>
                </a:solidFill>
                <a:cs typeface="+mn-cs"/>
              </a:rPr>
            </a:br>
            <a:r>
              <a:rPr lang="en-US" altLang="zh-CN" sz="2000" b="0" u="none" dirty="0" smtClean="0">
                <a:solidFill>
                  <a:srgbClr val="1A3868"/>
                </a:solidFill>
                <a:cs typeface="+mn-cs"/>
              </a:rPr>
              <a:t>A.ICMP   B.IGMP   </a:t>
            </a:r>
            <a:r>
              <a:rPr lang="en-US" altLang="zh-CN" sz="2000" b="0" u="none" dirty="0">
                <a:solidFill>
                  <a:srgbClr val="1A3868"/>
                </a:solidFill>
                <a:cs typeface="+mn-cs"/>
              </a:rPr>
              <a:t>C.ARP </a:t>
            </a:r>
            <a:r>
              <a:rPr lang="en-US" altLang="zh-CN" sz="2000" b="0" u="none" dirty="0" smtClean="0">
                <a:solidFill>
                  <a:srgbClr val="1A3868"/>
                </a:solidFill>
                <a:cs typeface="+mn-cs"/>
              </a:rPr>
              <a:t>  D.DHCP</a:t>
            </a:r>
          </a:p>
          <a:p>
            <a:endParaRPr lang="en-US" altLang="zh-CN" sz="2000" b="0" u="none" dirty="0">
              <a:solidFill>
                <a:srgbClr val="1A3868"/>
              </a:solidFill>
              <a:latin typeface="SimSun" panose="02010600030101010101" pitchFamily="2" charset="-122"/>
              <a:ea typeface="SimSun" panose="02010600030101010101" pitchFamily="2" charset="-122"/>
              <a:cs typeface="+mn-cs"/>
            </a:endParaRPr>
          </a:p>
          <a:p>
            <a:r>
              <a:rPr lang="zh-CN" altLang="en-US" sz="2000" b="0" u="none" dirty="0" smtClean="0">
                <a:solidFill>
                  <a:srgbClr val="1A3868"/>
                </a:solidFill>
                <a:cs typeface="+mn-cs"/>
              </a:rPr>
              <a:t>以下</a:t>
            </a:r>
            <a:r>
              <a:rPr lang="zh-CN" altLang="en-US" sz="2000" b="0" u="none" dirty="0">
                <a:solidFill>
                  <a:srgbClr val="1A3868"/>
                </a:solidFill>
                <a:cs typeface="+mn-cs"/>
              </a:rPr>
              <a:t>哪种情况需要发送 </a:t>
            </a:r>
            <a:r>
              <a:rPr lang="en-US" altLang="zh-CN" sz="2000" b="0" u="none" dirty="0">
                <a:solidFill>
                  <a:srgbClr val="1A3868"/>
                </a:solidFill>
                <a:cs typeface="+mn-cs"/>
              </a:rPr>
              <a:t>ARP </a:t>
            </a:r>
            <a:r>
              <a:rPr lang="zh-CN" altLang="en-US" sz="2000" b="0" u="none" dirty="0">
                <a:solidFill>
                  <a:srgbClr val="1A3868"/>
                </a:solidFill>
                <a:cs typeface="+mn-cs"/>
              </a:rPr>
              <a:t>请求报文</a:t>
            </a:r>
            <a:r>
              <a:rPr lang="en-US" altLang="zh-CN" sz="2000" b="0" u="none" dirty="0" smtClean="0">
                <a:solidFill>
                  <a:srgbClr val="1A3868"/>
                </a:solidFill>
                <a:cs typeface="+mn-cs"/>
              </a:rPr>
              <a:t>___</a:t>
            </a:r>
            <a:r>
              <a:rPr lang="en-US" altLang="zh-CN" sz="2000" b="0" u="none" dirty="0">
                <a:solidFill>
                  <a:srgbClr val="1A3868"/>
                </a:solidFill>
                <a:cs typeface="+mn-cs"/>
              </a:rPr>
              <a:t/>
            </a:r>
            <a:br>
              <a:rPr lang="en-US" altLang="zh-CN" sz="2000" b="0" u="none" dirty="0">
                <a:solidFill>
                  <a:srgbClr val="1A3868"/>
                </a:solidFill>
                <a:cs typeface="+mn-cs"/>
              </a:rPr>
            </a:br>
            <a:r>
              <a:rPr lang="en-US" altLang="zh-CN" sz="2000" b="0" u="none" dirty="0">
                <a:solidFill>
                  <a:srgbClr val="1A3868"/>
                </a:solidFill>
                <a:cs typeface="+mn-cs"/>
              </a:rPr>
              <a:t>A.</a:t>
            </a:r>
            <a:r>
              <a:rPr lang="zh-CN" altLang="en-US" sz="2000" b="0" u="none" dirty="0">
                <a:solidFill>
                  <a:srgbClr val="1A3868"/>
                </a:solidFill>
                <a:cs typeface="+mn-cs"/>
              </a:rPr>
              <a:t>主机需要接收数据分组，但是没有分组的源 </a:t>
            </a:r>
            <a:r>
              <a:rPr lang="en-US" altLang="zh-CN" sz="2000" b="0" u="none" dirty="0">
                <a:solidFill>
                  <a:srgbClr val="1A3868"/>
                </a:solidFill>
                <a:cs typeface="+mn-cs"/>
              </a:rPr>
              <a:t>IP </a:t>
            </a:r>
            <a:r>
              <a:rPr lang="zh-CN" altLang="en-US" sz="2000" b="0" u="none" dirty="0">
                <a:solidFill>
                  <a:srgbClr val="1A3868"/>
                </a:solidFill>
                <a:cs typeface="+mn-cs"/>
              </a:rPr>
              <a:t>地址与 </a:t>
            </a:r>
            <a:r>
              <a:rPr lang="en-US" altLang="zh-CN" sz="2000" b="0" u="none" dirty="0">
                <a:solidFill>
                  <a:srgbClr val="1A3868"/>
                </a:solidFill>
                <a:cs typeface="+mn-cs"/>
              </a:rPr>
              <a:t>MAC </a:t>
            </a:r>
            <a:r>
              <a:rPr lang="zh-CN" altLang="en-US" sz="2000" b="0" u="none" dirty="0">
                <a:solidFill>
                  <a:srgbClr val="1A3868"/>
                </a:solidFill>
                <a:cs typeface="+mn-cs"/>
              </a:rPr>
              <a:t>地址</a:t>
            </a:r>
            <a:br>
              <a:rPr lang="zh-CN" altLang="en-US" sz="2000" b="0" u="none" dirty="0">
                <a:solidFill>
                  <a:srgbClr val="1A3868"/>
                </a:solidFill>
                <a:cs typeface="+mn-cs"/>
              </a:rPr>
            </a:br>
            <a:r>
              <a:rPr lang="en-US" altLang="zh-CN" sz="2000" b="0" u="none" dirty="0">
                <a:solidFill>
                  <a:srgbClr val="1A3868"/>
                </a:solidFill>
                <a:cs typeface="+mn-cs"/>
              </a:rPr>
              <a:t>B.</a:t>
            </a:r>
            <a:r>
              <a:rPr lang="zh-CN" altLang="en-US" sz="2000" b="0" u="none" dirty="0">
                <a:solidFill>
                  <a:srgbClr val="1A3868"/>
                </a:solidFill>
                <a:cs typeface="+mn-cs"/>
              </a:rPr>
              <a:t>主机需要接收数据分组，但是路由表中没有分组源路由的记录</a:t>
            </a:r>
            <a:br>
              <a:rPr lang="zh-CN" altLang="en-US" sz="2000" b="0" u="none" dirty="0">
                <a:solidFill>
                  <a:srgbClr val="1A3868"/>
                </a:solidFill>
                <a:cs typeface="+mn-cs"/>
              </a:rPr>
            </a:br>
            <a:r>
              <a:rPr lang="en-US" altLang="zh-CN" sz="2000" b="0" u="none" dirty="0">
                <a:solidFill>
                  <a:srgbClr val="1A3868"/>
                </a:solidFill>
                <a:cs typeface="+mn-cs"/>
              </a:rPr>
              <a:t>C.</a:t>
            </a:r>
            <a:r>
              <a:rPr lang="zh-CN" altLang="en-US" sz="2000" b="0" u="none" dirty="0">
                <a:solidFill>
                  <a:srgbClr val="1A3868"/>
                </a:solidFill>
                <a:cs typeface="+mn-cs"/>
              </a:rPr>
              <a:t>主机</a:t>
            </a:r>
            <a:r>
              <a:rPr lang="zh-CN" altLang="en-US" sz="2000" b="0" u="none" dirty="0" smtClean="0">
                <a:solidFill>
                  <a:srgbClr val="1A3868"/>
                </a:solidFill>
                <a:cs typeface="+mn-cs"/>
              </a:rPr>
              <a:t>需要</a:t>
            </a:r>
            <a:r>
              <a:rPr lang="zh-CN" altLang="en-US" sz="2000" b="0" u="none" dirty="0">
                <a:solidFill>
                  <a:srgbClr val="1A3868"/>
                </a:solidFill>
                <a:cs typeface="+mn-cs"/>
              </a:rPr>
              <a:t>发送</a:t>
            </a:r>
            <a:r>
              <a:rPr lang="zh-CN" altLang="en-US" sz="2000" b="0" u="none" dirty="0" smtClean="0">
                <a:solidFill>
                  <a:srgbClr val="1A3868"/>
                </a:solidFill>
                <a:cs typeface="+mn-cs"/>
              </a:rPr>
              <a:t>数据</a:t>
            </a:r>
            <a:r>
              <a:rPr lang="zh-CN" altLang="en-US" sz="2000" b="0" u="none" dirty="0">
                <a:solidFill>
                  <a:srgbClr val="1A3868"/>
                </a:solidFill>
                <a:cs typeface="+mn-cs"/>
              </a:rPr>
              <a:t>分组，但是路由表中没有目的主机路由表项</a:t>
            </a:r>
            <a:br>
              <a:rPr lang="zh-CN" altLang="en-US" sz="2000" b="0" u="none" dirty="0">
                <a:solidFill>
                  <a:srgbClr val="1A3868"/>
                </a:solidFill>
                <a:cs typeface="+mn-cs"/>
              </a:rPr>
            </a:br>
            <a:r>
              <a:rPr lang="en-US" altLang="zh-CN" sz="2000" b="0" u="none" dirty="0">
                <a:solidFill>
                  <a:srgbClr val="1A3868"/>
                </a:solidFill>
                <a:cs typeface="+mn-cs"/>
              </a:rPr>
              <a:t>D.</a:t>
            </a:r>
            <a:r>
              <a:rPr lang="zh-CN" altLang="en-US" sz="2000" b="0" u="none" dirty="0">
                <a:solidFill>
                  <a:srgbClr val="1A3868"/>
                </a:solidFill>
                <a:cs typeface="+mn-cs"/>
              </a:rPr>
              <a:t>主机</a:t>
            </a:r>
            <a:r>
              <a:rPr lang="zh-CN" altLang="en-US" sz="2000" b="0" u="none" dirty="0" smtClean="0">
                <a:solidFill>
                  <a:srgbClr val="1A3868"/>
                </a:solidFill>
                <a:cs typeface="+mn-cs"/>
              </a:rPr>
              <a:t>需要</a:t>
            </a:r>
            <a:r>
              <a:rPr lang="zh-CN" altLang="en-US" sz="2000" b="0" u="none" dirty="0">
                <a:solidFill>
                  <a:srgbClr val="1A3868"/>
                </a:solidFill>
              </a:rPr>
              <a:t>发送</a:t>
            </a:r>
            <a:r>
              <a:rPr lang="zh-CN" altLang="en-US" sz="2000" b="0" u="none" dirty="0" smtClean="0">
                <a:solidFill>
                  <a:srgbClr val="1A3868"/>
                </a:solidFill>
                <a:cs typeface="+mn-cs"/>
              </a:rPr>
              <a:t>数据</a:t>
            </a:r>
            <a:r>
              <a:rPr lang="zh-CN" altLang="en-US" sz="2000" b="0" u="none" dirty="0">
                <a:solidFill>
                  <a:srgbClr val="1A3868"/>
                </a:solidFill>
                <a:cs typeface="+mn-cs"/>
              </a:rPr>
              <a:t>分组，但是没有与分组目的 </a:t>
            </a:r>
            <a:r>
              <a:rPr lang="en-US" altLang="zh-CN" sz="2000" b="0" u="none" dirty="0">
                <a:solidFill>
                  <a:srgbClr val="1A3868"/>
                </a:solidFill>
                <a:cs typeface="+mn-cs"/>
              </a:rPr>
              <a:t>IP </a:t>
            </a:r>
            <a:r>
              <a:rPr lang="zh-CN" altLang="en-US" sz="2000" b="0" u="none" dirty="0">
                <a:solidFill>
                  <a:srgbClr val="1A3868"/>
                </a:solidFill>
                <a:cs typeface="+mn-cs"/>
              </a:rPr>
              <a:t>地址相对应的 </a:t>
            </a:r>
            <a:r>
              <a:rPr lang="en-US" altLang="zh-CN" sz="2000" b="0" u="none" dirty="0">
                <a:solidFill>
                  <a:srgbClr val="1A3868"/>
                </a:solidFill>
                <a:cs typeface="+mn-cs"/>
              </a:rPr>
              <a:t>MAC </a:t>
            </a:r>
            <a:r>
              <a:rPr lang="zh-CN" altLang="en-US" sz="2000" b="0" u="none" dirty="0" smtClean="0">
                <a:solidFill>
                  <a:srgbClr val="1A3868"/>
                </a:solidFill>
                <a:cs typeface="+mn-cs"/>
              </a:rPr>
              <a:t>地址</a:t>
            </a:r>
            <a:endParaRPr lang="zh-CN" altLang="en-US" sz="2000" b="0" u="none" dirty="0"/>
          </a:p>
        </p:txBody>
      </p:sp>
      <p:sp>
        <p:nvSpPr>
          <p:cNvPr id="5" name="矩形 4"/>
          <p:cNvSpPr/>
          <p:nvPr/>
        </p:nvSpPr>
        <p:spPr>
          <a:xfrm>
            <a:off x="3707904" y="1189583"/>
            <a:ext cx="359470" cy="461665"/>
          </a:xfrm>
          <a:prstGeom prst="rect">
            <a:avLst/>
          </a:prstGeom>
        </p:spPr>
        <p:txBody>
          <a:bodyPr wrap="square">
            <a:spAutoFit/>
          </a:bodyPr>
          <a:lstStyle/>
          <a:p>
            <a:r>
              <a:rPr lang="en-US" altLang="zh-CN" sz="2400" u="none" dirty="0" smtClean="0">
                <a:solidFill>
                  <a:srgbClr val="FF0000"/>
                </a:solidFill>
              </a:rPr>
              <a:t>D</a:t>
            </a:r>
            <a:endParaRPr lang="zh-CN" altLang="en-US" sz="2400" u="none" dirty="0">
              <a:solidFill>
                <a:srgbClr val="FF0000"/>
              </a:solidFill>
            </a:endParaRPr>
          </a:p>
        </p:txBody>
      </p:sp>
      <p:sp>
        <p:nvSpPr>
          <p:cNvPr id="6" name="矩形 5"/>
          <p:cNvSpPr/>
          <p:nvPr/>
        </p:nvSpPr>
        <p:spPr>
          <a:xfrm>
            <a:off x="4572000" y="2100164"/>
            <a:ext cx="359470" cy="461665"/>
          </a:xfrm>
          <a:prstGeom prst="rect">
            <a:avLst/>
          </a:prstGeom>
        </p:spPr>
        <p:txBody>
          <a:bodyPr wrap="square">
            <a:spAutoFit/>
          </a:bodyPr>
          <a:lstStyle/>
          <a:p>
            <a:r>
              <a:rPr lang="en-US" altLang="zh-CN" sz="2400" u="none" dirty="0" smtClean="0">
                <a:solidFill>
                  <a:srgbClr val="FF0000"/>
                </a:solidFill>
              </a:rPr>
              <a:t>D</a:t>
            </a:r>
            <a:endParaRPr lang="zh-CN" altLang="en-US" sz="2400" u="none" dirty="0">
              <a:solidFill>
                <a:srgbClr val="FF0000"/>
              </a:solidFill>
            </a:endParaRPr>
          </a:p>
        </p:txBody>
      </p:sp>
    </p:spTree>
    <p:extLst>
      <p:ext uri="{BB962C8B-B14F-4D97-AF65-F5344CB8AC3E}">
        <p14:creationId xmlns:p14="http://schemas.microsoft.com/office/powerpoint/2010/main" val="252131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2"/>
          <p:cNvSpPr>
            <a:spLocks noChangeArrowheads="1"/>
          </p:cNvSpPr>
          <p:nvPr/>
        </p:nvSpPr>
        <p:spPr bwMode="auto">
          <a:xfrm>
            <a:off x="214313" y="1876425"/>
            <a:ext cx="5429250" cy="1181862"/>
          </a:xfrm>
          <a:prstGeom prst="rect">
            <a:avLst/>
          </a:prstGeom>
          <a:noFill/>
          <a:ln w="9525">
            <a:noFill/>
            <a:miter lim="800000"/>
            <a:headEnd/>
            <a:tailEnd/>
          </a:ln>
        </p:spPr>
        <p:txBody>
          <a:bodyPr>
            <a:spAutoFit/>
          </a:bodyPr>
          <a:lstStyle/>
          <a:p>
            <a:pPr algn="ctr"/>
            <a:r>
              <a:rPr lang="zh-CN" altLang="en-US" u="none" dirty="0" smtClean="0">
                <a:solidFill>
                  <a:srgbClr val="194D19"/>
                </a:solidFill>
                <a:latin typeface="华文新魏" pitchFamily="2" charset="-122"/>
              </a:rPr>
              <a:t>第五章 </a:t>
            </a:r>
            <a:r>
              <a:rPr lang="zh-CN" altLang="en-US" u="none" dirty="0">
                <a:solidFill>
                  <a:srgbClr val="194D19"/>
                </a:solidFill>
                <a:latin typeface="华文新魏" pitchFamily="2" charset="-122"/>
              </a:rPr>
              <a:t>网络层与</a:t>
            </a:r>
            <a:r>
              <a:rPr lang="en-US" altLang="zh-CN" u="none" dirty="0">
                <a:solidFill>
                  <a:srgbClr val="194D19"/>
                </a:solidFill>
                <a:latin typeface="华文新魏" pitchFamily="2" charset="-122"/>
              </a:rPr>
              <a:t>IP</a:t>
            </a:r>
            <a:r>
              <a:rPr lang="zh-CN" altLang="en-US" u="none" dirty="0">
                <a:solidFill>
                  <a:srgbClr val="194D19"/>
                </a:solidFill>
                <a:latin typeface="华文新魏" pitchFamily="2" charset="-122"/>
              </a:rPr>
              <a:t>协议</a:t>
            </a:r>
          </a:p>
          <a:p>
            <a:pPr algn="ctr"/>
            <a:endParaRPr lang="en-US" altLang="zh-CN" sz="1400" b="0" u="none" dirty="0">
              <a:solidFill>
                <a:srgbClr val="002060"/>
              </a:solidFill>
              <a:latin typeface="Constantia" pitchFamily="18" charset="0"/>
            </a:endParaRPr>
          </a:p>
          <a:p>
            <a:pPr algn="ctr">
              <a:lnSpc>
                <a:spcPct val="120000"/>
              </a:lnSpc>
            </a:pPr>
            <a:r>
              <a:rPr lang="zh-CN" altLang="en-US" sz="2400" u="none" dirty="0" smtClean="0">
                <a:solidFill>
                  <a:srgbClr val="002060"/>
                </a:solidFill>
              </a:rPr>
              <a:t>第五节 </a:t>
            </a:r>
            <a:r>
              <a:rPr lang="zh-CN" altLang="en-US" sz="2400" u="none" dirty="0">
                <a:solidFill>
                  <a:srgbClr val="002060"/>
                </a:solidFill>
              </a:rPr>
              <a:t>地址解析协议</a:t>
            </a:r>
            <a:r>
              <a:rPr lang="en-US" altLang="zh-CN" sz="2400" u="none" dirty="0">
                <a:solidFill>
                  <a:srgbClr val="002060"/>
                </a:solidFill>
              </a:rPr>
              <a:t>ARP</a:t>
            </a:r>
            <a:endParaRPr lang="zh-CN" altLang="en-US" sz="2400" u="none"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9507" y="988368"/>
            <a:ext cx="2877277" cy="3528392"/>
          </a:xfrm>
        </p:spPr>
        <p:txBody>
          <a:bodyPr/>
          <a:lstStyle/>
          <a:p>
            <a:pPr algn="l">
              <a:lnSpc>
                <a:spcPct val="150000"/>
              </a:lnSpc>
              <a:spcAft>
                <a:spcPts val="1200"/>
              </a:spcAft>
            </a:pPr>
            <a:r>
              <a:rPr lang="pt-BR" altLang="zh-CN" sz="2000" dirty="0" smtClean="0">
                <a:solidFill>
                  <a:srgbClr val="FF0000"/>
                </a:solidFill>
              </a:rPr>
              <a:t>1</a:t>
            </a:r>
            <a:r>
              <a:rPr lang="zh-CN" altLang="en-US" sz="2000" dirty="0" smtClean="0">
                <a:solidFill>
                  <a:srgbClr val="FF0000"/>
                </a:solidFill>
              </a:rPr>
              <a:t>：</a:t>
            </a:r>
            <a:r>
              <a:rPr lang="pt-BR" altLang="zh-CN" sz="2000" dirty="0" smtClean="0">
                <a:solidFill>
                  <a:srgbClr val="FF0000"/>
                </a:solidFill>
              </a:rPr>
              <a:t>05-2A-00-12-88-11 </a:t>
            </a:r>
            <a:br>
              <a:rPr lang="pt-BR" altLang="zh-CN" sz="2000" dirty="0" smtClean="0">
                <a:solidFill>
                  <a:srgbClr val="FF0000"/>
                </a:solidFill>
              </a:rPr>
            </a:br>
            <a:r>
              <a:rPr lang="pt-BR" altLang="zh-CN" sz="2000" dirty="0" smtClean="0">
                <a:solidFill>
                  <a:srgbClr val="FF0000"/>
                </a:solidFill>
              </a:rPr>
              <a:t>2</a:t>
            </a:r>
            <a:r>
              <a:rPr lang="zh-CN" altLang="en-US" sz="2000" dirty="0" smtClean="0">
                <a:solidFill>
                  <a:srgbClr val="FF0000"/>
                </a:solidFill>
              </a:rPr>
              <a:t>：</a:t>
            </a:r>
            <a:r>
              <a:rPr lang="pt-BR" altLang="zh-CN" sz="2000" dirty="0" smtClean="0">
                <a:solidFill>
                  <a:srgbClr val="FF0000"/>
                </a:solidFill>
              </a:rPr>
              <a:t>0A-20-00-02-08-06</a:t>
            </a:r>
            <a:r>
              <a:rPr lang="pt-BR" altLang="zh-CN" sz="2000" dirty="0">
                <a:solidFill>
                  <a:srgbClr val="FF0000"/>
                </a:solidFill>
              </a:rPr>
              <a:t/>
            </a:r>
            <a:br>
              <a:rPr lang="pt-BR" altLang="zh-CN" sz="2000" dirty="0">
                <a:solidFill>
                  <a:srgbClr val="FF0000"/>
                </a:solidFill>
              </a:rPr>
            </a:br>
            <a:r>
              <a:rPr lang="pt-BR" altLang="zh-CN" sz="2000" dirty="0" smtClean="0">
                <a:solidFill>
                  <a:srgbClr val="FF0000"/>
                </a:solidFill>
              </a:rPr>
              <a:t>3</a:t>
            </a:r>
            <a:r>
              <a:rPr lang="zh-CN" altLang="en-US" sz="2000" dirty="0" smtClean="0">
                <a:solidFill>
                  <a:srgbClr val="FF0000"/>
                </a:solidFill>
              </a:rPr>
              <a:t>：</a:t>
            </a:r>
            <a:r>
              <a:rPr lang="pt-BR" altLang="zh-CN" sz="2000" dirty="0" smtClean="0">
                <a:solidFill>
                  <a:srgbClr val="FF0000"/>
                </a:solidFill>
              </a:rPr>
              <a:t>09-2A-00-00-22-10</a:t>
            </a:r>
            <a:br>
              <a:rPr lang="pt-BR" altLang="zh-CN" sz="2000" dirty="0" smtClean="0">
                <a:solidFill>
                  <a:srgbClr val="FF0000"/>
                </a:solidFill>
              </a:rPr>
            </a:br>
            <a:r>
              <a:rPr lang="pt-BR" altLang="zh-CN" sz="2000" dirty="0">
                <a:solidFill>
                  <a:srgbClr val="FF0000"/>
                </a:solidFill>
              </a:rPr>
              <a:t/>
            </a:r>
            <a:br>
              <a:rPr lang="pt-BR" altLang="zh-CN" sz="2000" dirty="0">
                <a:solidFill>
                  <a:srgbClr val="FF0000"/>
                </a:solidFill>
              </a:rPr>
            </a:br>
            <a:r>
              <a:rPr lang="pt-BR" altLang="zh-CN" sz="2000" dirty="0" smtClean="0">
                <a:solidFill>
                  <a:srgbClr val="FF0000"/>
                </a:solidFill>
              </a:rPr>
              <a:t>4</a:t>
            </a:r>
            <a:r>
              <a:rPr lang="zh-CN" altLang="en-US" sz="2000" dirty="0" smtClean="0">
                <a:solidFill>
                  <a:srgbClr val="FF0000"/>
                </a:solidFill>
              </a:rPr>
              <a:t>：</a:t>
            </a:r>
            <a:r>
              <a:rPr lang="pt-BR" altLang="zh-CN" sz="2000" dirty="0" smtClean="0">
                <a:solidFill>
                  <a:srgbClr val="FF0000"/>
                </a:solidFill>
              </a:rPr>
              <a:t>128.</a:t>
            </a:r>
            <a:r>
              <a:rPr lang="en-US" altLang="zh-CN" sz="2000" dirty="0" smtClean="0">
                <a:solidFill>
                  <a:srgbClr val="FF0000"/>
                </a:solidFill>
              </a:rPr>
              <a:t>2</a:t>
            </a:r>
            <a:r>
              <a:rPr lang="pt-BR" altLang="zh-CN" sz="2000" dirty="0" smtClean="0">
                <a:solidFill>
                  <a:srgbClr val="FF0000"/>
                </a:solidFill>
              </a:rPr>
              <a:t>.0.</a:t>
            </a:r>
            <a:r>
              <a:rPr lang="en-US" altLang="zh-CN" sz="2000" dirty="0" smtClean="0">
                <a:solidFill>
                  <a:srgbClr val="FF0000"/>
                </a:solidFill>
              </a:rPr>
              <a:t>1</a:t>
            </a:r>
            <a:r>
              <a:rPr lang="pt-BR" altLang="zh-CN" sz="2000" dirty="0">
                <a:solidFill>
                  <a:srgbClr val="FF0000"/>
                </a:solidFill>
              </a:rPr>
              <a:t/>
            </a:r>
            <a:br>
              <a:rPr lang="pt-BR" altLang="zh-CN" sz="2000" dirty="0">
                <a:solidFill>
                  <a:srgbClr val="FF0000"/>
                </a:solidFill>
              </a:rPr>
            </a:br>
            <a:r>
              <a:rPr lang="pt-BR" altLang="zh-CN" sz="2000" dirty="0" smtClean="0">
                <a:solidFill>
                  <a:srgbClr val="FF0000"/>
                </a:solidFill>
              </a:rPr>
              <a:t>5</a:t>
            </a:r>
            <a:r>
              <a:rPr lang="zh-CN" altLang="en-US" sz="2000" dirty="0" smtClean="0">
                <a:solidFill>
                  <a:srgbClr val="FF0000"/>
                </a:solidFill>
              </a:rPr>
              <a:t>：</a:t>
            </a:r>
            <a:r>
              <a:rPr lang="pt-BR" altLang="zh-CN" sz="2000" dirty="0" smtClean="0">
                <a:solidFill>
                  <a:srgbClr val="FF0000"/>
                </a:solidFill>
              </a:rPr>
              <a:t>128.</a:t>
            </a:r>
            <a:r>
              <a:rPr lang="en-US" altLang="zh-CN" sz="2000" dirty="0" smtClean="0">
                <a:solidFill>
                  <a:srgbClr val="FF0000"/>
                </a:solidFill>
              </a:rPr>
              <a:t>4</a:t>
            </a:r>
            <a:r>
              <a:rPr lang="pt-BR" altLang="zh-CN" sz="2000" dirty="0" smtClean="0">
                <a:solidFill>
                  <a:srgbClr val="FF0000"/>
                </a:solidFill>
              </a:rPr>
              <a:t>.0.</a:t>
            </a:r>
            <a:r>
              <a:rPr lang="en-US" altLang="zh-CN" sz="2000" dirty="0" smtClean="0">
                <a:solidFill>
                  <a:srgbClr val="FF0000"/>
                </a:solidFill>
              </a:rPr>
              <a:t>1</a:t>
            </a:r>
            <a:r>
              <a:rPr lang="pt-BR" altLang="zh-CN" sz="2000" dirty="0" smtClean="0">
                <a:solidFill>
                  <a:srgbClr val="FF0000"/>
                </a:solidFill>
              </a:rPr>
              <a:t> </a:t>
            </a:r>
            <a:br>
              <a:rPr lang="pt-BR" altLang="zh-CN" sz="2000" dirty="0" smtClean="0">
                <a:solidFill>
                  <a:srgbClr val="FF0000"/>
                </a:solidFill>
              </a:rPr>
            </a:br>
            <a:r>
              <a:rPr lang="pt-BR" altLang="zh-CN" sz="2000" dirty="0" smtClean="0">
                <a:solidFill>
                  <a:srgbClr val="FF0000"/>
                </a:solidFill>
              </a:rPr>
              <a:t>6</a:t>
            </a:r>
            <a:r>
              <a:rPr lang="zh-CN" altLang="en-US" sz="2000" dirty="0" smtClean="0">
                <a:solidFill>
                  <a:srgbClr val="FF0000"/>
                </a:solidFill>
              </a:rPr>
              <a:t>：</a:t>
            </a:r>
            <a:r>
              <a:rPr lang="pt-BR" altLang="zh-CN" sz="2000" dirty="0" smtClean="0">
                <a:solidFill>
                  <a:srgbClr val="FF0000"/>
                </a:solidFill>
              </a:rPr>
              <a:t>02-2B-01-50-26-66</a:t>
            </a:r>
            <a:endParaRPr lang="zh-CN" altLang="en-US" sz="2000" kern="1200" cap="all" dirty="0">
              <a:solidFill>
                <a:srgbClr val="FF0000"/>
              </a:solidFill>
              <a:latin typeface="Times New Roman" pitchFamily="18" charset="0"/>
              <a:ea typeface="微软雅黑" pitchFamily="34" charset="-122"/>
              <a:cs typeface="Times New Roman" pitchFamily="18" charset="0"/>
            </a:endParaRPr>
          </a:p>
        </p:txBody>
      </p:sp>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harpenSoften amount="2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0" y="700336"/>
            <a:ext cx="6179507" cy="4426017"/>
          </a:xfrm>
          <a:prstGeom prst="rect">
            <a:avLst/>
          </a:prstGeom>
        </p:spPr>
      </p:pic>
      <p:sp>
        <p:nvSpPr>
          <p:cNvPr id="5" name="矩形 4"/>
          <p:cNvSpPr/>
          <p:nvPr/>
        </p:nvSpPr>
        <p:spPr>
          <a:xfrm>
            <a:off x="2627784" y="124272"/>
            <a:ext cx="5202324" cy="461665"/>
          </a:xfrm>
          <a:prstGeom prst="rect">
            <a:avLst/>
          </a:prstGeom>
        </p:spPr>
        <p:txBody>
          <a:bodyPr wrap="square">
            <a:spAutoFit/>
          </a:bodyPr>
          <a:lstStyle/>
          <a:p>
            <a:r>
              <a:rPr lang="zh-CN" altLang="en-US" sz="2400" u="none" cap="all" dirty="0">
                <a:solidFill>
                  <a:srgbClr val="1A3868"/>
                </a:solidFill>
              </a:rPr>
              <a:t>补充图中 </a:t>
            </a:r>
            <a:r>
              <a:rPr lang="en-US" altLang="zh-CN" sz="2400" u="none" cap="all" dirty="0">
                <a:solidFill>
                  <a:srgbClr val="1A3868"/>
                </a:solidFill>
              </a:rPr>
              <a:t>1~6 </a:t>
            </a:r>
            <a:r>
              <a:rPr lang="zh-CN" altLang="en-US" sz="2400" u="none" cap="all" dirty="0">
                <a:solidFill>
                  <a:srgbClr val="1A3868"/>
                </a:solidFill>
              </a:rPr>
              <a:t>处隐去的</a:t>
            </a:r>
            <a:r>
              <a:rPr lang="zh-CN" altLang="en-US" sz="2400" u="none" cap="all" dirty="0" smtClean="0">
                <a:solidFill>
                  <a:srgbClr val="1A3868"/>
                </a:solidFill>
              </a:rPr>
              <a:t>数据：</a:t>
            </a:r>
            <a:endParaRPr lang="zh-CN" altLang="en-US" dirty="0"/>
          </a:p>
        </p:txBody>
      </p:sp>
    </p:spTree>
    <p:extLst>
      <p:ext uri="{BB962C8B-B14F-4D97-AF65-F5344CB8AC3E}">
        <p14:creationId xmlns:p14="http://schemas.microsoft.com/office/powerpoint/2010/main" val="1425355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idx="4294967295"/>
          </p:nvPr>
        </p:nvSpPr>
        <p:spPr>
          <a:xfrm>
            <a:off x="250825" y="1544638"/>
            <a:ext cx="5543550" cy="523875"/>
          </a:xfrm>
        </p:spPr>
        <p:txBody>
          <a:bodyPr anchor="b"/>
          <a:lstStyle/>
          <a:p>
            <a:pPr algn="l"/>
            <a:r>
              <a:rPr lang="en-US" altLang="zh-CN" sz="2000" b="0" smtClean="0">
                <a:solidFill>
                  <a:srgbClr val="1A3868"/>
                </a:solidFill>
                <a:latin typeface="Times New Roman" pitchFamily="18" charset="0"/>
                <a:ea typeface="微软雅黑" pitchFamily="34" charset="-122"/>
                <a:cs typeface="Times New Roman" pitchFamily="18" charset="0"/>
              </a:rPr>
              <a:t>IP </a:t>
            </a:r>
            <a:r>
              <a:rPr lang="zh-CN" altLang="en-US" sz="2000" b="0" smtClean="0">
                <a:solidFill>
                  <a:srgbClr val="1A3868"/>
                </a:solidFill>
                <a:latin typeface="Times New Roman" pitchFamily="18" charset="0"/>
                <a:ea typeface="微软雅黑" pitchFamily="34" charset="-122"/>
                <a:cs typeface="Times New Roman" pitchFamily="18" charset="0"/>
              </a:rPr>
              <a:t>地址与硬件地址</a:t>
            </a:r>
            <a:r>
              <a:rPr lang="zh-CN" altLang="en-US" smtClean="0">
                <a:ea typeface="宋体" charset="-122"/>
                <a:cs typeface="Times New Roman" pitchFamily="18" charset="0"/>
              </a:rPr>
              <a:t> </a:t>
            </a:r>
          </a:p>
        </p:txBody>
      </p:sp>
      <p:sp>
        <p:nvSpPr>
          <p:cNvPr id="16386" name="Line 5"/>
          <p:cNvSpPr>
            <a:spLocks noChangeShapeType="1"/>
          </p:cNvSpPr>
          <p:nvPr/>
        </p:nvSpPr>
        <p:spPr bwMode="auto">
          <a:xfrm>
            <a:off x="1204913" y="4346575"/>
            <a:ext cx="3903662" cy="0"/>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sp>
        <p:nvSpPr>
          <p:cNvPr id="16387" name="Line 6"/>
          <p:cNvSpPr>
            <a:spLocks noChangeShapeType="1"/>
          </p:cNvSpPr>
          <p:nvPr/>
        </p:nvSpPr>
        <p:spPr bwMode="auto">
          <a:xfrm>
            <a:off x="1725613" y="3719513"/>
            <a:ext cx="2860675" cy="0"/>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sp>
        <p:nvSpPr>
          <p:cNvPr id="16388" name="Line 7"/>
          <p:cNvSpPr>
            <a:spLocks noChangeShapeType="1"/>
          </p:cNvSpPr>
          <p:nvPr/>
        </p:nvSpPr>
        <p:spPr bwMode="auto">
          <a:xfrm>
            <a:off x="2230438" y="3024188"/>
            <a:ext cx="2370137" cy="0"/>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sp>
        <p:nvSpPr>
          <p:cNvPr id="16389" name="Rectangle 8"/>
          <p:cNvSpPr>
            <a:spLocks noChangeArrowheads="1"/>
          </p:cNvSpPr>
          <p:nvPr/>
        </p:nvSpPr>
        <p:spPr bwMode="auto">
          <a:xfrm>
            <a:off x="3036888" y="2943225"/>
            <a:ext cx="779462" cy="117475"/>
          </a:xfrm>
          <a:prstGeom prst="rect">
            <a:avLst/>
          </a:prstGeom>
          <a:solidFill>
            <a:schemeClr val="bg1"/>
          </a:solidFill>
          <a:ln w="9525">
            <a:no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390" name="Text Box 9"/>
          <p:cNvSpPr txBox="1">
            <a:spLocks noChangeArrowheads="1"/>
          </p:cNvSpPr>
          <p:nvPr/>
        </p:nvSpPr>
        <p:spPr bwMode="auto">
          <a:xfrm>
            <a:off x="2963863" y="2876550"/>
            <a:ext cx="1052512" cy="336550"/>
          </a:xfrm>
          <a:prstGeom prst="rect">
            <a:avLst/>
          </a:prstGeom>
          <a:solidFill>
            <a:srgbClr val="EFFBF7"/>
          </a:solid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TCP </a:t>
            </a:r>
            <a:r>
              <a:rPr kumimoji="1" lang="zh-CN" altLang="en-US" sz="1600" b="0" u="none">
                <a:solidFill>
                  <a:srgbClr val="333399"/>
                </a:solidFill>
                <a:latin typeface="Arial" charset="0"/>
                <a:ea typeface="黑体" pitchFamily="2" charset="-122"/>
              </a:rPr>
              <a:t>报文</a:t>
            </a:r>
          </a:p>
        </p:txBody>
      </p:sp>
      <p:sp>
        <p:nvSpPr>
          <p:cNvPr id="16391" name="Rectangle 10"/>
          <p:cNvSpPr>
            <a:spLocks noChangeArrowheads="1"/>
          </p:cNvSpPr>
          <p:nvPr/>
        </p:nvSpPr>
        <p:spPr bwMode="auto">
          <a:xfrm>
            <a:off x="2800350" y="3654425"/>
            <a:ext cx="723900" cy="109538"/>
          </a:xfrm>
          <a:prstGeom prst="rect">
            <a:avLst/>
          </a:prstGeom>
          <a:solidFill>
            <a:schemeClr val="bg1"/>
          </a:solidFill>
          <a:ln w="9525">
            <a:no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392" name="Text Box 11"/>
          <p:cNvSpPr txBox="1">
            <a:spLocks noChangeArrowheads="1"/>
          </p:cNvSpPr>
          <p:nvPr/>
        </p:nvSpPr>
        <p:spPr bwMode="auto">
          <a:xfrm>
            <a:off x="2706688" y="3568700"/>
            <a:ext cx="1042987" cy="334963"/>
          </a:xfrm>
          <a:prstGeom prst="rect">
            <a:avLst/>
          </a:prstGeom>
          <a:solidFill>
            <a:srgbClr val="EFFBF7"/>
          </a:solid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 </a:t>
            </a:r>
            <a:r>
              <a:rPr kumimoji="1" lang="zh-CN" altLang="en-US" sz="1600" b="0" u="none">
                <a:solidFill>
                  <a:srgbClr val="333399"/>
                </a:solidFill>
                <a:latin typeface="Arial" charset="0"/>
                <a:ea typeface="黑体" pitchFamily="2" charset="-122"/>
              </a:rPr>
              <a:t>数据报</a:t>
            </a:r>
          </a:p>
        </p:txBody>
      </p:sp>
      <p:sp>
        <p:nvSpPr>
          <p:cNvPr id="16393" name="Rectangle 12"/>
          <p:cNvSpPr>
            <a:spLocks noChangeArrowheads="1"/>
          </p:cNvSpPr>
          <p:nvPr/>
        </p:nvSpPr>
        <p:spPr bwMode="auto">
          <a:xfrm>
            <a:off x="2843213" y="4287838"/>
            <a:ext cx="614362" cy="117475"/>
          </a:xfrm>
          <a:prstGeom prst="rect">
            <a:avLst/>
          </a:prstGeom>
          <a:solidFill>
            <a:schemeClr val="bg1"/>
          </a:solidFill>
          <a:ln w="9525">
            <a:no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394" name="Text Box 13"/>
          <p:cNvSpPr txBox="1">
            <a:spLocks noChangeArrowheads="1"/>
          </p:cNvSpPr>
          <p:nvPr/>
        </p:nvSpPr>
        <p:spPr bwMode="auto">
          <a:xfrm>
            <a:off x="2771775" y="4194175"/>
            <a:ext cx="895350" cy="334963"/>
          </a:xfrm>
          <a:prstGeom prst="rect">
            <a:avLst/>
          </a:prstGeom>
          <a:solidFill>
            <a:srgbClr val="EFFBF7"/>
          </a:solid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MAC </a:t>
            </a:r>
            <a:r>
              <a:rPr kumimoji="1" lang="zh-CN" altLang="en-US" sz="1600" b="0" u="none">
                <a:solidFill>
                  <a:srgbClr val="333399"/>
                </a:solidFill>
                <a:latin typeface="Arial" charset="0"/>
                <a:ea typeface="黑体" pitchFamily="2" charset="-122"/>
              </a:rPr>
              <a:t>帧</a:t>
            </a:r>
          </a:p>
        </p:txBody>
      </p:sp>
      <p:sp>
        <p:nvSpPr>
          <p:cNvPr id="16395" name="Line 18"/>
          <p:cNvSpPr>
            <a:spLocks noChangeShapeType="1"/>
          </p:cNvSpPr>
          <p:nvPr/>
        </p:nvSpPr>
        <p:spPr bwMode="auto">
          <a:xfrm>
            <a:off x="1725613" y="3614738"/>
            <a:ext cx="0" cy="260350"/>
          </a:xfrm>
          <a:prstGeom prst="line">
            <a:avLst/>
          </a:prstGeom>
          <a:noFill/>
          <a:ln w="9525">
            <a:solidFill>
              <a:schemeClr val="tx1"/>
            </a:solidFill>
            <a:prstDash val="dash"/>
            <a:round/>
            <a:headEnd/>
            <a:tailEnd/>
          </a:ln>
        </p:spPr>
        <p:txBody>
          <a:bodyPr wrap="none" anchor="ctr"/>
          <a:lstStyle/>
          <a:p>
            <a:endParaRPr lang="zh-CN" altLang="en-US"/>
          </a:p>
        </p:txBody>
      </p:sp>
      <p:sp>
        <p:nvSpPr>
          <p:cNvPr id="16396" name="Line 19"/>
          <p:cNvSpPr>
            <a:spLocks noChangeShapeType="1"/>
          </p:cNvSpPr>
          <p:nvPr/>
        </p:nvSpPr>
        <p:spPr bwMode="auto">
          <a:xfrm>
            <a:off x="4586288" y="3614738"/>
            <a:ext cx="0" cy="260350"/>
          </a:xfrm>
          <a:prstGeom prst="line">
            <a:avLst/>
          </a:prstGeom>
          <a:noFill/>
          <a:ln w="9525">
            <a:solidFill>
              <a:schemeClr val="tx1"/>
            </a:solidFill>
            <a:prstDash val="dash"/>
            <a:round/>
            <a:headEnd/>
            <a:tailEnd/>
          </a:ln>
        </p:spPr>
        <p:txBody>
          <a:bodyPr wrap="none" anchor="ctr"/>
          <a:lstStyle/>
          <a:p>
            <a:endParaRPr lang="zh-CN" altLang="en-US"/>
          </a:p>
        </p:txBody>
      </p:sp>
      <p:sp>
        <p:nvSpPr>
          <p:cNvPr id="16397" name="Line 20"/>
          <p:cNvSpPr>
            <a:spLocks noChangeShapeType="1"/>
          </p:cNvSpPr>
          <p:nvPr/>
        </p:nvSpPr>
        <p:spPr bwMode="auto">
          <a:xfrm>
            <a:off x="2239963" y="2890838"/>
            <a:ext cx="9525" cy="358775"/>
          </a:xfrm>
          <a:prstGeom prst="line">
            <a:avLst/>
          </a:prstGeom>
          <a:noFill/>
          <a:ln w="9525">
            <a:solidFill>
              <a:schemeClr val="tx1"/>
            </a:solidFill>
            <a:prstDash val="dash"/>
            <a:round/>
            <a:headEnd/>
            <a:tailEnd/>
          </a:ln>
        </p:spPr>
        <p:txBody>
          <a:bodyPr wrap="none" anchor="ctr"/>
          <a:lstStyle/>
          <a:p>
            <a:endParaRPr lang="zh-CN" altLang="en-US"/>
          </a:p>
        </p:txBody>
      </p:sp>
      <p:sp>
        <p:nvSpPr>
          <p:cNvPr id="16398" name="Line 21"/>
          <p:cNvSpPr>
            <a:spLocks noChangeShapeType="1"/>
          </p:cNvSpPr>
          <p:nvPr/>
        </p:nvSpPr>
        <p:spPr bwMode="auto">
          <a:xfrm>
            <a:off x="4586288" y="2890838"/>
            <a:ext cx="0" cy="358775"/>
          </a:xfrm>
          <a:prstGeom prst="line">
            <a:avLst/>
          </a:prstGeom>
          <a:noFill/>
          <a:ln w="9525">
            <a:solidFill>
              <a:schemeClr val="tx1"/>
            </a:solidFill>
            <a:prstDash val="dash"/>
            <a:round/>
            <a:headEnd/>
            <a:tailEnd/>
          </a:ln>
        </p:spPr>
        <p:txBody>
          <a:bodyPr wrap="none" anchor="ctr"/>
          <a:lstStyle/>
          <a:p>
            <a:endParaRPr lang="zh-CN" altLang="en-US"/>
          </a:p>
        </p:txBody>
      </p:sp>
      <p:sp>
        <p:nvSpPr>
          <p:cNvPr id="16399" name="Line 22"/>
          <p:cNvSpPr>
            <a:spLocks noChangeShapeType="1"/>
          </p:cNvSpPr>
          <p:nvPr/>
        </p:nvSpPr>
        <p:spPr bwMode="auto">
          <a:xfrm flipV="1">
            <a:off x="4860925" y="3732213"/>
            <a:ext cx="1725613" cy="0"/>
          </a:xfrm>
          <a:prstGeom prst="line">
            <a:avLst/>
          </a:prstGeom>
          <a:noFill/>
          <a:ln w="28575">
            <a:solidFill>
              <a:schemeClr val="tx1"/>
            </a:solidFill>
            <a:prstDash val="dash"/>
            <a:round/>
            <a:headEnd/>
            <a:tailEnd/>
          </a:ln>
        </p:spPr>
        <p:txBody>
          <a:bodyPr wrap="none" anchor="ctr"/>
          <a:lstStyle/>
          <a:p>
            <a:endParaRPr lang="zh-CN" altLang="en-US"/>
          </a:p>
        </p:txBody>
      </p:sp>
      <p:sp>
        <p:nvSpPr>
          <p:cNvPr id="16400" name="Rectangle 23"/>
          <p:cNvSpPr>
            <a:spLocks noChangeArrowheads="1"/>
          </p:cNvSpPr>
          <p:nvPr/>
        </p:nvSpPr>
        <p:spPr bwMode="auto">
          <a:xfrm>
            <a:off x="2239963" y="2573338"/>
            <a:ext cx="2346325" cy="312737"/>
          </a:xfrm>
          <a:prstGeom prst="rect">
            <a:avLst/>
          </a:prstGeom>
          <a:solidFill>
            <a:srgbClr val="66FF99"/>
          </a:solidFill>
          <a:ln w="2857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401" name="Line 24"/>
          <p:cNvSpPr>
            <a:spLocks noChangeShapeType="1"/>
          </p:cNvSpPr>
          <p:nvPr/>
        </p:nvSpPr>
        <p:spPr bwMode="auto">
          <a:xfrm flipH="1">
            <a:off x="2752725" y="2573338"/>
            <a:ext cx="0" cy="312737"/>
          </a:xfrm>
          <a:prstGeom prst="line">
            <a:avLst/>
          </a:prstGeom>
          <a:noFill/>
          <a:ln w="19050">
            <a:solidFill>
              <a:schemeClr val="tx1"/>
            </a:solidFill>
            <a:round/>
            <a:headEnd/>
            <a:tailEnd/>
          </a:ln>
        </p:spPr>
        <p:txBody>
          <a:bodyPr wrap="none" anchor="ctr"/>
          <a:lstStyle/>
          <a:p>
            <a:endParaRPr lang="zh-CN" altLang="en-US"/>
          </a:p>
        </p:txBody>
      </p:sp>
      <p:sp>
        <p:nvSpPr>
          <p:cNvPr id="16402" name="Text Box 25"/>
          <p:cNvSpPr txBox="1">
            <a:spLocks noChangeArrowheads="1"/>
          </p:cNvSpPr>
          <p:nvPr/>
        </p:nvSpPr>
        <p:spPr bwMode="auto">
          <a:xfrm>
            <a:off x="3132138" y="2574925"/>
            <a:ext cx="1200150"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应用层数据</a:t>
            </a:r>
          </a:p>
        </p:txBody>
      </p:sp>
      <p:sp>
        <p:nvSpPr>
          <p:cNvPr id="16403" name="Text Box 26"/>
          <p:cNvSpPr txBox="1">
            <a:spLocks noChangeArrowheads="1"/>
          </p:cNvSpPr>
          <p:nvPr/>
        </p:nvSpPr>
        <p:spPr bwMode="auto">
          <a:xfrm>
            <a:off x="2220913" y="2576513"/>
            <a:ext cx="590550"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首部</a:t>
            </a:r>
          </a:p>
        </p:txBody>
      </p:sp>
      <p:sp>
        <p:nvSpPr>
          <p:cNvPr id="16404" name="Rectangle 27"/>
          <p:cNvSpPr>
            <a:spLocks noChangeArrowheads="1"/>
          </p:cNvSpPr>
          <p:nvPr/>
        </p:nvSpPr>
        <p:spPr bwMode="auto">
          <a:xfrm>
            <a:off x="1725613" y="3249613"/>
            <a:ext cx="2860675" cy="314325"/>
          </a:xfrm>
          <a:prstGeom prst="rect">
            <a:avLst/>
          </a:prstGeom>
          <a:solidFill>
            <a:srgbClr val="FFFF99"/>
          </a:solidFill>
          <a:ln w="2857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405" name="Line 28"/>
          <p:cNvSpPr>
            <a:spLocks noChangeShapeType="1"/>
          </p:cNvSpPr>
          <p:nvPr/>
        </p:nvSpPr>
        <p:spPr bwMode="auto">
          <a:xfrm>
            <a:off x="2239963" y="3249613"/>
            <a:ext cx="0" cy="314325"/>
          </a:xfrm>
          <a:prstGeom prst="line">
            <a:avLst/>
          </a:prstGeom>
          <a:noFill/>
          <a:ln w="19050">
            <a:solidFill>
              <a:schemeClr val="tx1"/>
            </a:solidFill>
            <a:round/>
            <a:headEnd/>
            <a:tailEnd/>
          </a:ln>
        </p:spPr>
        <p:txBody>
          <a:bodyPr wrap="none" anchor="ctr"/>
          <a:lstStyle/>
          <a:p>
            <a:endParaRPr lang="zh-CN" altLang="en-US"/>
          </a:p>
        </p:txBody>
      </p:sp>
      <p:sp>
        <p:nvSpPr>
          <p:cNvPr id="16406" name="Text Box 29"/>
          <p:cNvSpPr txBox="1">
            <a:spLocks noChangeArrowheads="1"/>
          </p:cNvSpPr>
          <p:nvPr/>
        </p:nvSpPr>
        <p:spPr bwMode="auto">
          <a:xfrm>
            <a:off x="1709738" y="3246438"/>
            <a:ext cx="590550" cy="334962"/>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首部</a:t>
            </a:r>
          </a:p>
        </p:txBody>
      </p:sp>
      <p:sp>
        <p:nvSpPr>
          <p:cNvPr id="16407" name="Rectangle 30"/>
          <p:cNvSpPr>
            <a:spLocks noChangeArrowheads="1"/>
          </p:cNvSpPr>
          <p:nvPr/>
        </p:nvSpPr>
        <p:spPr bwMode="auto">
          <a:xfrm>
            <a:off x="1220788" y="3894138"/>
            <a:ext cx="512762" cy="293687"/>
          </a:xfrm>
          <a:prstGeom prst="rect">
            <a:avLst/>
          </a:prstGeom>
          <a:solidFill>
            <a:srgbClr val="EAEAEA"/>
          </a:solidFill>
          <a:ln w="9525">
            <a:no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408" name="Rectangle 31"/>
          <p:cNvSpPr>
            <a:spLocks noChangeArrowheads="1"/>
          </p:cNvSpPr>
          <p:nvPr/>
        </p:nvSpPr>
        <p:spPr bwMode="auto">
          <a:xfrm>
            <a:off x="1214438" y="3875088"/>
            <a:ext cx="3886200" cy="312737"/>
          </a:xfrm>
          <a:prstGeom prst="rect">
            <a:avLst/>
          </a:prstGeom>
          <a:solidFill>
            <a:srgbClr val="CCECFF"/>
          </a:solidFill>
          <a:ln w="28575">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409" name="Line 32"/>
          <p:cNvSpPr>
            <a:spLocks noChangeShapeType="1"/>
          </p:cNvSpPr>
          <p:nvPr/>
        </p:nvSpPr>
        <p:spPr bwMode="auto">
          <a:xfrm>
            <a:off x="1725613" y="3875088"/>
            <a:ext cx="0" cy="312737"/>
          </a:xfrm>
          <a:prstGeom prst="line">
            <a:avLst/>
          </a:prstGeom>
          <a:noFill/>
          <a:ln w="19050">
            <a:solidFill>
              <a:schemeClr val="tx1"/>
            </a:solidFill>
            <a:round/>
            <a:headEnd/>
            <a:tailEnd/>
          </a:ln>
        </p:spPr>
        <p:txBody>
          <a:bodyPr wrap="none" anchor="ctr"/>
          <a:lstStyle/>
          <a:p>
            <a:endParaRPr lang="zh-CN" altLang="en-US"/>
          </a:p>
        </p:txBody>
      </p:sp>
      <p:sp>
        <p:nvSpPr>
          <p:cNvPr id="16410" name="Line 33"/>
          <p:cNvSpPr>
            <a:spLocks noChangeShapeType="1"/>
          </p:cNvSpPr>
          <p:nvPr/>
        </p:nvSpPr>
        <p:spPr bwMode="auto">
          <a:xfrm>
            <a:off x="4586288" y="3875088"/>
            <a:ext cx="0" cy="312737"/>
          </a:xfrm>
          <a:prstGeom prst="line">
            <a:avLst/>
          </a:prstGeom>
          <a:noFill/>
          <a:ln w="19050">
            <a:solidFill>
              <a:schemeClr val="tx1"/>
            </a:solidFill>
            <a:round/>
            <a:headEnd/>
            <a:tailEnd/>
          </a:ln>
        </p:spPr>
        <p:txBody>
          <a:bodyPr wrap="none" anchor="ctr"/>
          <a:lstStyle/>
          <a:p>
            <a:endParaRPr lang="zh-CN" altLang="en-US"/>
          </a:p>
        </p:txBody>
      </p:sp>
      <p:sp>
        <p:nvSpPr>
          <p:cNvPr id="16411" name="Text Box 34"/>
          <p:cNvSpPr txBox="1">
            <a:spLocks noChangeArrowheads="1"/>
          </p:cNvSpPr>
          <p:nvPr/>
        </p:nvSpPr>
        <p:spPr bwMode="auto">
          <a:xfrm>
            <a:off x="4557713" y="3873500"/>
            <a:ext cx="590550"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尾部</a:t>
            </a:r>
          </a:p>
        </p:txBody>
      </p:sp>
      <p:sp>
        <p:nvSpPr>
          <p:cNvPr id="16412" name="Text Box 35"/>
          <p:cNvSpPr txBox="1">
            <a:spLocks noChangeArrowheads="1"/>
          </p:cNvSpPr>
          <p:nvPr/>
        </p:nvSpPr>
        <p:spPr bwMode="auto">
          <a:xfrm>
            <a:off x="1204913" y="3873500"/>
            <a:ext cx="590550"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首部</a:t>
            </a:r>
          </a:p>
        </p:txBody>
      </p:sp>
      <p:grpSp>
        <p:nvGrpSpPr>
          <p:cNvPr id="16413" name="Group 45"/>
          <p:cNvGrpSpPr>
            <a:grpSpLocks/>
          </p:cNvGrpSpPr>
          <p:nvPr/>
        </p:nvGrpSpPr>
        <p:grpSpPr bwMode="auto">
          <a:xfrm>
            <a:off x="5067300" y="3781425"/>
            <a:ext cx="1403350" cy="909638"/>
            <a:chOff x="4423" y="2709"/>
            <a:chExt cx="1181" cy="892"/>
          </a:xfrm>
        </p:grpSpPr>
        <p:sp>
          <p:nvSpPr>
            <p:cNvPr id="16426" name="AutoShape 15"/>
            <p:cNvSpPr>
              <a:spLocks noChangeArrowheads="1"/>
            </p:cNvSpPr>
            <p:nvPr/>
          </p:nvSpPr>
          <p:spPr bwMode="auto">
            <a:xfrm flipV="1">
              <a:off x="4831" y="2709"/>
              <a:ext cx="186" cy="358"/>
            </a:xfrm>
            <a:prstGeom prst="upArrow">
              <a:avLst>
                <a:gd name="adj1" fmla="val 50000"/>
                <a:gd name="adj2" fmla="val 81801"/>
              </a:avLst>
            </a:prstGeom>
            <a:solidFill>
              <a:srgbClr val="333399"/>
            </a:solidFill>
            <a:ln w="9525">
              <a:solidFill>
                <a:schemeClr val="tx1"/>
              </a:solidFill>
              <a:miter lim="800000"/>
              <a:headEnd/>
              <a:tailEnd/>
            </a:ln>
          </p:spPr>
          <p:txBody>
            <a:bodyPr rot="10800000" vert="eaVert" wrap="none" anchor="ctr"/>
            <a:lstStyle/>
            <a:p>
              <a:endParaRPr lang="zh-CN" altLang="en-US" sz="2000" b="0" u="none">
                <a:solidFill>
                  <a:schemeClr val="tx1"/>
                </a:solidFill>
                <a:latin typeface="Tahoma" pitchFamily="34" charset="0"/>
                <a:ea typeface="黑体" pitchFamily="2" charset="-122"/>
              </a:endParaRPr>
            </a:p>
          </p:txBody>
        </p:sp>
        <p:sp>
          <p:nvSpPr>
            <p:cNvPr id="16427" name="Text Box 17"/>
            <p:cNvSpPr txBox="1">
              <a:spLocks noChangeArrowheads="1"/>
            </p:cNvSpPr>
            <p:nvPr/>
          </p:nvSpPr>
          <p:spPr bwMode="auto">
            <a:xfrm>
              <a:off x="4423" y="3031"/>
              <a:ext cx="1181" cy="57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链路层及以下</a:t>
              </a:r>
            </a:p>
            <a:p>
              <a:r>
                <a:rPr kumimoji="1" lang="zh-CN" altLang="en-US" sz="1600" b="0" u="none">
                  <a:solidFill>
                    <a:srgbClr val="333399"/>
                  </a:solidFill>
                  <a:latin typeface="Arial" charset="0"/>
                  <a:ea typeface="黑体" pitchFamily="2" charset="-122"/>
                </a:rPr>
                <a:t>使用硬件地址</a:t>
              </a:r>
            </a:p>
          </p:txBody>
        </p:sp>
      </p:grpSp>
      <p:grpSp>
        <p:nvGrpSpPr>
          <p:cNvPr id="16414" name="Group 47"/>
          <p:cNvGrpSpPr>
            <a:grpSpLocks/>
          </p:cNvGrpSpPr>
          <p:nvPr/>
        </p:nvGrpSpPr>
        <p:grpSpPr bwMode="auto">
          <a:xfrm>
            <a:off x="142875" y="3430588"/>
            <a:ext cx="1004888" cy="334962"/>
            <a:chOff x="182" y="2409"/>
            <a:chExt cx="846" cy="329"/>
          </a:xfrm>
        </p:grpSpPr>
        <p:sp>
          <p:nvSpPr>
            <p:cNvPr id="218149" name="AutoShape 37"/>
            <p:cNvSpPr>
              <a:spLocks noChangeArrowheads="1"/>
            </p:cNvSpPr>
            <p:nvPr/>
          </p:nvSpPr>
          <p:spPr bwMode="auto">
            <a:xfrm>
              <a:off x="182" y="2426"/>
              <a:ext cx="802" cy="273"/>
            </a:xfrm>
            <a:prstGeom prst="wedgeRoundRectCallout">
              <a:avLst>
                <a:gd name="adj1" fmla="val 72116"/>
                <a:gd name="adj2" fmla="val 129167"/>
                <a:gd name="adj3" fmla="val 16667"/>
              </a:avLst>
            </a:prstGeom>
            <a:solidFill>
              <a:srgbClr val="CCECFF"/>
            </a:solidFill>
            <a:ln w="9525">
              <a:solidFill>
                <a:schemeClr val="tx1"/>
              </a:solidFill>
              <a:miter lim="800000"/>
              <a:headEnd/>
              <a:tailEnd/>
            </a:ln>
            <a:effectLst>
              <a:outerShdw dist="35921" dir="2700000" algn="ctr" rotWithShape="0">
                <a:schemeClr val="bg2"/>
              </a:outerShdw>
            </a:effectLst>
          </p:spPr>
          <p:txBody>
            <a:bodyPr/>
            <a:lstStyle/>
            <a:p>
              <a:pPr algn="ctr">
                <a:defRPr/>
              </a:pPr>
              <a:endParaRPr kumimoji="1" lang="zh-CN" altLang="zh-CN" sz="1600" b="0" u="none">
                <a:solidFill>
                  <a:srgbClr val="333399"/>
                </a:solidFill>
                <a:latin typeface="Arial" charset="0"/>
                <a:ea typeface="黑体" pitchFamily="2" charset="-122"/>
              </a:endParaRPr>
            </a:p>
          </p:txBody>
        </p:sp>
        <p:sp>
          <p:nvSpPr>
            <p:cNvPr id="16425" name="Text Box 38"/>
            <p:cNvSpPr txBox="1">
              <a:spLocks noChangeArrowheads="1"/>
            </p:cNvSpPr>
            <p:nvPr/>
          </p:nvSpPr>
          <p:spPr bwMode="auto">
            <a:xfrm>
              <a:off x="190" y="2409"/>
              <a:ext cx="838" cy="329"/>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硬件地址</a:t>
              </a:r>
            </a:p>
          </p:txBody>
        </p:sp>
      </p:grpSp>
      <p:grpSp>
        <p:nvGrpSpPr>
          <p:cNvPr id="16415" name="Group 48"/>
          <p:cNvGrpSpPr>
            <a:grpSpLocks/>
          </p:cNvGrpSpPr>
          <p:nvPr/>
        </p:nvGrpSpPr>
        <p:grpSpPr bwMode="auto">
          <a:xfrm>
            <a:off x="900113" y="2828925"/>
            <a:ext cx="5473700" cy="906463"/>
            <a:chOff x="921" y="1819"/>
            <a:chExt cx="4604" cy="890"/>
          </a:xfrm>
        </p:grpSpPr>
        <p:grpSp>
          <p:nvGrpSpPr>
            <p:cNvPr id="16418" name="Group 44"/>
            <p:cNvGrpSpPr>
              <a:grpSpLocks/>
            </p:cNvGrpSpPr>
            <p:nvPr/>
          </p:nvGrpSpPr>
          <p:grpSpPr bwMode="auto">
            <a:xfrm>
              <a:off x="4344" y="1854"/>
              <a:ext cx="1181" cy="855"/>
              <a:chOff x="4344" y="1854"/>
              <a:chExt cx="1181" cy="855"/>
            </a:xfrm>
          </p:grpSpPr>
          <p:sp>
            <p:nvSpPr>
              <p:cNvPr id="16422" name="AutoShape 14"/>
              <p:cNvSpPr>
                <a:spLocks noChangeArrowheads="1"/>
              </p:cNvSpPr>
              <p:nvPr/>
            </p:nvSpPr>
            <p:spPr bwMode="auto">
              <a:xfrm>
                <a:off x="4831" y="2352"/>
                <a:ext cx="186" cy="357"/>
              </a:xfrm>
              <a:prstGeom prst="upArrow">
                <a:avLst>
                  <a:gd name="adj1" fmla="val 50000"/>
                  <a:gd name="adj2" fmla="val 69479"/>
                </a:avLst>
              </a:prstGeom>
              <a:solidFill>
                <a:srgbClr val="FFCCFF"/>
              </a:solidFill>
              <a:ln w="9525">
                <a:solidFill>
                  <a:schemeClr val="tx1"/>
                </a:solidFill>
                <a:miter lim="800000"/>
                <a:headEnd/>
                <a:tailEnd/>
              </a:ln>
            </p:spPr>
            <p:txBody>
              <a:bodyPr vert="eaVert" wrap="none" anchor="ctr"/>
              <a:lstStyle/>
              <a:p>
                <a:endParaRPr lang="zh-CN" altLang="en-US" sz="2000" b="0" u="none">
                  <a:solidFill>
                    <a:schemeClr val="tx1"/>
                  </a:solidFill>
                  <a:latin typeface="Tahoma" pitchFamily="34" charset="0"/>
                  <a:ea typeface="黑体" pitchFamily="2" charset="-122"/>
                </a:endParaRPr>
              </a:p>
            </p:txBody>
          </p:sp>
          <p:sp>
            <p:nvSpPr>
              <p:cNvPr id="16423" name="Text Box 16"/>
              <p:cNvSpPr txBox="1">
                <a:spLocks noChangeArrowheads="1"/>
              </p:cNvSpPr>
              <p:nvPr/>
            </p:nvSpPr>
            <p:spPr bwMode="auto">
              <a:xfrm>
                <a:off x="4344" y="1854"/>
                <a:ext cx="1181" cy="57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网络层及以上</a:t>
                </a:r>
              </a:p>
              <a:p>
                <a:r>
                  <a:rPr kumimoji="1" lang="zh-CN" altLang="en-US" sz="1600" b="0" u="none">
                    <a:solidFill>
                      <a:srgbClr val="333399"/>
                    </a:solidFill>
                    <a:latin typeface="Arial" charset="0"/>
                    <a:ea typeface="黑体" pitchFamily="2" charset="-122"/>
                  </a:rPr>
                  <a:t> 使用 </a:t>
                </a:r>
                <a:r>
                  <a:rPr kumimoji="1" lang="en-US" altLang="zh-CN" sz="1600" b="0" u="none">
                    <a:solidFill>
                      <a:srgbClr val="333399"/>
                    </a:solidFill>
                    <a:latin typeface="Arial" charset="0"/>
                    <a:ea typeface="黑体" pitchFamily="2" charset="-122"/>
                  </a:rPr>
                  <a:t>IP </a:t>
                </a:r>
                <a:r>
                  <a:rPr kumimoji="1" lang="zh-CN" altLang="en-US" sz="1600" b="0" u="none">
                    <a:solidFill>
                      <a:srgbClr val="333399"/>
                    </a:solidFill>
                    <a:latin typeface="Arial" charset="0"/>
                    <a:ea typeface="黑体" pitchFamily="2" charset="-122"/>
                  </a:rPr>
                  <a:t>地址</a:t>
                </a:r>
              </a:p>
            </p:txBody>
          </p:sp>
        </p:grpSp>
        <p:grpSp>
          <p:nvGrpSpPr>
            <p:cNvPr id="16419" name="Group 46"/>
            <p:cNvGrpSpPr>
              <a:grpSpLocks/>
            </p:cNvGrpSpPr>
            <p:nvPr/>
          </p:nvGrpSpPr>
          <p:grpSpPr bwMode="auto">
            <a:xfrm>
              <a:off x="921" y="1819"/>
              <a:ext cx="712" cy="331"/>
              <a:chOff x="921" y="1819"/>
              <a:chExt cx="712" cy="331"/>
            </a:xfrm>
          </p:grpSpPr>
          <p:sp>
            <p:nvSpPr>
              <p:cNvPr id="218152" name="AutoShape 40"/>
              <p:cNvSpPr>
                <a:spLocks noChangeArrowheads="1"/>
              </p:cNvSpPr>
              <p:nvPr/>
            </p:nvSpPr>
            <p:spPr bwMode="auto">
              <a:xfrm>
                <a:off x="921" y="1825"/>
                <a:ext cx="654" cy="256"/>
              </a:xfrm>
              <a:prstGeom prst="wedgeRoundRectCallout">
                <a:avLst>
                  <a:gd name="adj1" fmla="val 72171"/>
                  <a:gd name="adj2" fmla="val 129134"/>
                  <a:gd name="adj3" fmla="val 16667"/>
                </a:avLst>
              </a:prstGeom>
              <a:solidFill>
                <a:srgbClr val="FFCCFF"/>
              </a:solidFill>
              <a:ln w="9525">
                <a:solidFill>
                  <a:schemeClr val="tx1"/>
                </a:solidFill>
                <a:miter lim="800000"/>
                <a:headEnd/>
                <a:tailEnd/>
              </a:ln>
              <a:effectLst>
                <a:outerShdw dist="35921" dir="2700000" algn="ctr" rotWithShape="0">
                  <a:schemeClr val="bg2"/>
                </a:outerShdw>
              </a:effectLst>
            </p:spPr>
            <p:txBody>
              <a:bodyPr/>
              <a:lstStyle/>
              <a:p>
                <a:pPr algn="ctr">
                  <a:defRPr/>
                </a:pPr>
                <a:endParaRPr kumimoji="1" lang="zh-CN" altLang="zh-CN" sz="1600" b="0" u="none">
                  <a:solidFill>
                    <a:srgbClr val="333399"/>
                  </a:solidFill>
                  <a:latin typeface="Arial" charset="0"/>
                  <a:ea typeface="黑体" pitchFamily="2" charset="-122"/>
                </a:endParaRPr>
              </a:p>
            </p:txBody>
          </p:sp>
          <p:sp>
            <p:nvSpPr>
              <p:cNvPr id="16421" name="Text Box 41"/>
              <p:cNvSpPr txBox="1">
                <a:spLocks noChangeArrowheads="1"/>
              </p:cNvSpPr>
              <p:nvPr/>
            </p:nvSpPr>
            <p:spPr bwMode="auto">
              <a:xfrm>
                <a:off x="926" y="1819"/>
                <a:ext cx="707" cy="331"/>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 </a:t>
                </a:r>
                <a:r>
                  <a:rPr kumimoji="1" lang="zh-CN" altLang="en-US" sz="1600" b="0" u="none">
                    <a:solidFill>
                      <a:srgbClr val="333399"/>
                    </a:solidFill>
                    <a:latin typeface="Arial" charset="0"/>
                    <a:ea typeface="黑体" pitchFamily="2" charset="-122"/>
                  </a:rPr>
                  <a:t>地址</a:t>
                </a:r>
              </a:p>
            </p:txBody>
          </p:sp>
        </p:grpSp>
      </p:grpSp>
      <p:sp>
        <p:nvSpPr>
          <p:cNvPr id="16416" name="Rectangle 43"/>
          <p:cNvSpPr>
            <a:spLocks noChangeArrowheads="1"/>
          </p:cNvSpPr>
          <p:nvPr/>
        </p:nvSpPr>
        <p:spPr bwMode="auto">
          <a:xfrm>
            <a:off x="1741488" y="3894138"/>
            <a:ext cx="2828925" cy="279400"/>
          </a:xfrm>
          <a:prstGeom prst="rect">
            <a:avLst/>
          </a:prstGeom>
          <a:solidFill>
            <a:srgbClr val="FFFF99"/>
          </a:solidFill>
          <a:ln w="9525">
            <a:no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sp>
        <p:nvSpPr>
          <p:cNvPr id="16417" name="Rectangle 3"/>
          <p:cNvSpPr>
            <a:spLocks noChangeArrowheads="1"/>
          </p:cNvSpPr>
          <p:nvPr/>
        </p:nvSpPr>
        <p:spPr bwMode="auto">
          <a:xfrm>
            <a:off x="250825" y="915988"/>
            <a:ext cx="7772400" cy="504825"/>
          </a:xfrm>
          <a:prstGeom prst="rect">
            <a:avLst/>
          </a:prstGeom>
          <a:noFill/>
          <a:ln w="9525">
            <a:noFill/>
            <a:miter lim="800000"/>
            <a:headEnd/>
            <a:tailEnd/>
          </a:ln>
        </p:spPr>
        <p:txBody>
          <a:bodyPr/>
          <a:lstStyle/>
          <a:p>
            <a:pPr marL="469900" indent="-469900" eaLnBrk="0" hangingPunct="0">
              <a:spcBef>
                <a:spcPct val="20000"/>
              </a:spcBef>
            </a:pPr>
            <a:r>
              <a:rPr lang="zh-CN" altLang="en-US" sz="2400" u="none">
                <a:solidFill>
                  <a:srgbClr val="007D7A"/>
                </a:solidFill>
              </a:rPr>
              <a:t>一、</a:t>
            </a:r>
            <a:r>
              <a:rPr lang="en-US" altLang="zh-CN" sz="2400" u="none">
                <a:solidFill>
                  <a:srgbClr val="007D7A"/>
                </a:solidFill>
              </a:rPr>
              <a:t>IP</a:t>
            </a:r>
            <a:r>
              <a:rPr lang="zh-CN" altLang="en-US" sz="2400" u="none">
                <a:solidFill>
                  <a:srgbClr val="007D7A"/>
                </a:solidFill>
              </a:rPr>
              <a:t>地址与物理地址的映射</a:t>
            </a:r>
            <a:endParaRPr lang="zh-CN" altLang="en-US" sz="2400" b="0" u="none">
              <a:solidFill>
                <a:srgbClr val="267326"/>
              </a:solidFill>
              <a:latin typeface="Arial" charset="0"/>
              <a:ea typeface="宋体"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noChangeArrowheads="1"/>
          </p:cNvSpPr>
          <p:nvPr>
            <p:ph type="body" idx="4294967295"/>
          </p:nvPr>
        </p:nvSpPr>
        <p:spPr>
          <a:xfrm>
            <a:off x="468313" y="773113"/>
            <a:ext cx="7772400" cy="504825"/>
          </a:xfrm>
        </p:spPr>
        <p:txBody>
          <a:bodyPr/>
          <a:lstStyle/>
          <a:p>
            <a:pPr marL="469900" indent="-469900">
              <a:buFontTx/>
              <a:buNone/>
            </a:pPr>
            <a:r>
              <a:rPr lang="en-US" altLang="zh-CN" b="1" smtClean="0">
                <a:solidFill>
                  <a:srgbClr val="007D7A"/>
                </a:solidFill>
                <a:latin typeface="Times New Roman" pitchFamily="18" charset="0"/>
                <a:ea typeface="微软雅黑" pitchFamily="34" charset="-122"/>
              </a:rPr>
              <a:t>IP</a:t>
            </a:r>
            <a:r>
              <a:rPr lang="zh-CN" altLang="en-US" b="1" smtClean="0">
                <a:solidFill>
                  <a:srgbClr val="007D7A"/>
                </a:solidFill>
                <a:latin typeface="Times New Roman" pitchFamily="18" charset="0"/>
                <a:ea typeface="微软雅黑" pitchFamily="34" charset="-122"/>
              </a:rPr>
              <a:t>地址与物理地址</a:t>
            </a:r>
            <a:endParaRPr lang="zh-CN" altLang="en-US" smtClean="0">
              <a:ea typeface="宋体" charset="-122"/>
            </a:endParaRPr>
          </a:p>
        </p:txBody>
      </p:sp>
      <p:pic>
        <p:nvPicPr>
          <p:cNvPr id="18434" name="Picture 9"/>
          <p:cNvPicPr>
            <a:picLocks noChangeAspect="1" noChangeArrowheads="1"/>
          </p:cNvPicPr>
          <p:nvPr/>
        </p:nvPicPr>
        <p:blipFill>
          <a:blip r:embed="rId3" cstate="print"/>
          <a:srcRect/>
          <a:stretch>
            <a:fillRect/>
          </a:stretch>
        </p:blipFill>
        <p:spPr bwMode="auto">
          <a:xfrm>
            <a:off x="468313" y="1347788"/>
            <a:ext cx="5616575" cy="353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Freeform 2"/>
          <p:cNvSpPr>
            <a:spLocks/>
          </p:cNvSpPr>
          <p:nvPr/>
        </p:nvSpPr>
        <p:spPr bwMode="auto">
          <a:xfrm>
            <a:off x="1770063" y="3938588"/>
            <a:ext cx="290512" cy="179387"/>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19458" name="Freeform 3"/>
          <p:cNvSpPr>
            <a:spLocks/>
          </p:cNvSpPr>
          <p:nvPr/>
        </p:nvSpPr>
        <p:spPr bwMode="auto">
          <a:xfrm>
            <a:off x="3671888" y="3937000"/>
            <a:ext cx="290512" cy="179388"/>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19459" name="Line 4"/>
          <p:cNvSpPr>
            <a:spLocks noChangeShapeType="1"/>
          </p:cNvSpPr>
          <p:nvPr/>
        </p:nvSpPr>
        <p:spPr bwMode="auto">
          <a:xfrm rot="-5400000">
            <a:off x="6017419" y="3945731"/>
            <a:ext cx="342900" cy="1588"/>
          </a:xfrm>
          <a:prstGeom prst="line">
            <a:avLst/>
          </a:prstGeom>
          <a:noFill/>
          <a:ln w="28575">
            <a:solidFill>
              <a:srgbClr val="333399"/>
            </a:solidFill>
            <a:round/>
            <a:headEnd/>
            <a:tailEnd/>
          </a:ln>
        </p:spPr>
        <p:txBody>
          <a:bodyPr wrap="none" anchor="ctr"/>
          <a:lstStyle/>
          <a:p>
            <a:endParaRPr lang="zh-CN" altLang="en-US"/>
          </a:p>
        </p:txBody>
      </p:sp>
      <p:sp>
        <p:nvSpPr>
          <p:cNvPr id="19460" name="Line 5"/>
          <p:cNvSpPr>
            <a:spLocks noChangeShapeType="1"/>
          </p:cNvSpPr>
          <p:nvPr/>
        </p:nvSpPr>
        <p:spPr bwMode="auto">
          <a:xfrm rot="-5400000">
            <a:off x="202407" y="3945731"/>
            <a:ext cx="342900" cy="1587"/>
          </a:xfrm>
          <a:prstGeom prst="line">
            <a:avLst/>
          </a:prstGeom>
          <a:noFill/>
          <a:ln w="28575">
            <a:solidFill>
              <a:srgbClr val="333399"/>
            </a:solidFill>
            <a:round/>
            <a:headEnd/>
            <a:tailEnd/>
          </a:ln>
        </p:spPr>
        <p:txBody>
          <a:bodyPr wrap="none" anchor="ctr"/>
          <a:lstStyle/>
          <a:p>
            <a:endParaRPr lang="zh-CN" altLang="en-US"/>
          </a:p>
        </p:txBody>
      </p:sp>
      <p:sp>
        <p:nvSpPr>
          <p:cNvPr id="19461" name="AutoShape 6"/>
          <p:cNvSpPr>
            <a:spLocks noChangeArrowheads="1"/>
          </p:cNvSpPr>
          <p:nvPr/>
        </p:nvSpPr>
        <p:spPr bwMode="auto">
          <a:xfrm>
            <a:off x="204788" y="2743200"/>
            <a:ext cx="503237" cy="1227138"/>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462" name="AutoShape 7"/>
          <p:cNvSpPr>
            <a:spLocks noChangeArrowheads="1"/>
          </p:cNvSpPr>
          <p:nvPr/>
        </p:nvSpPr>
        <p:spPr bwMode="auto">
          <a:xfrm>
            <a:off x="1993900" y="2792413"/>
            <a:ext cx="504825" cy="1227137"/>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463" name="AutoShape 8"/>
          <p:cNvSpPr>
            <a:spLocks noChangeArrowheads="1"/>
          </p:cNvSpPr>
          <p:nvPr/>
        </p:nvSpPr>
        <p:spPr bwMode="auto">
          <a:xfrm>
            <a:off x="6021388" y="2743200"/>
            <a:ext cx="504825" cy="1227138"/>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464" name="AutoShape 9"/>
          <p:cNvSpPr>
            <a:spLocks noChangeArrowheads="1"/>
          </p:cNvSpPr>
          <p:nvPr/>
        </p:nvSpPr>
        <p:spPr bwMode="auto">
          <a:xfrm>
            <a:off x="3951288" y="2940050"/>
            <a:ext cx="503237" cy="10795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grpSp>
        <p:nvGrpSpPr>
          <p:cNvPr id="19465" name="Group 10"/>
          <p:cNvGrpSpPr>
            <a:grpSpLocks/>
          </p:cNvGrpSpPr>
          <p:nvPr/>
        </p:nvGrpSpPr>
        <p:grpSpPr bwMode="auto">
          <a:xfrm>
            <a:off x="63500" y="2171700"/>
            <a:ext cx="6696075" cy="1571625"/>
            <a:chOff x="96" y="1056"/>
            <a:chExt cx="5472" cy="1536"/>
          </a:xfrm>
        </p:grpSpPr>
        <p:sp>
          <p:nvSpPr>
            <p:cNvPr id="19532" name="Oval 1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3" name="Oval 1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4" name="Oval 1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5" name="Oval 1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6" name="Oval 1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7" name="Oval 1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8" name="Oval 1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sz="2400" b="0" u="none">
                <a:solidFill>
                  <a:schemeClr val="tx1"/>
                </a:solidFill>
                <a:latin typeface="Tahoma" pitchFamily="34" charset="0"/>
                <a:ea typeface="黑体" pitchFamily="2" charset="-122"/>
              </a:endParaRPr>
            </a:p>
          </p:txBody>
        </p:sp>
        <p:sp>
          <p:nvSpPr>
            <p:cNvPr id="19539" name="Oval 18"/>
            <p:cNvSpPr>
              <a:spLocks noChangeArrowheads="1"/>
            </p:cNvSpPr>
            <p:nvPr/>
          </p:nvSpPr>
          <p:spPr bwMode="auto">
            <a:xfrm>
              <a:off x="597" y="1226"/>
              <a:ext cx="4536" cy="1060"/>
            </a:xfrm>
            <a:prstGeom prst="ellipse">
              <a:avLst/>
            </a:prstGeom>
            <a:solidFill>
              <a:srgbClr val="FFFF99"/>
            </a:solidFill>
            <a:ln w="9525">
              <a:noFill/>
              <a:round/>
              <a:headEnd/>
              <a:tailEnd/>
            </a:ln>
          </p:spPr>
          <p:txBody>
            <a:bodyPr/>
            <a:lstStyle/>
            <a:p>
              <a:endParaRPr lang="zh-CN" altLang="en-US" sz="2400" b="0" u="none">
                <a:solidFill>
                  <a:schemeClr val="tx1"/>
                </a:solidFill>
                <a:latin typeface="Tahoma" pitchFamily="34" charset="0"/>
                <a:ea typeface="黑体" pitchFamily="2" charset="-122"/>
              </a:endParaRPr>
            </a:p>
          </p:txBody>
        </p:sp>
      </p:grpSp>
      <p:sp>
        <p:nvSpPr>
          <p:cNvPr id="19466" name="Line 19"/>
          <p:cNvSpPr>
            <a:spLocks noChangeShapeType="1"/>
          </p:cNvSpPr>
          <p:nvPr/>
        </p:nvSpPr>
        <p:spPr bwMode="auto">
          <a:xfrm>
            <a:off x="149225" y="4117975"/>
            <a:ext cx="1901825" cy="0"/>
          </a:xfrm>
          <a:prstGeom prst="line">
            <a:avLst/>
          </a:prstGeom>
          <a:noFill/>
          <a:ln w="57150">
            <a:solidFill>
              <a:srgbClr val="333399"/>
            </a:solidFill>
            <a:round/>
            <a:headEnd/>
            <a:tailEnd/>
          </a:ln>
        </p:spPr>
        <p:txBody>
          <a:bodyPr wrap="none" anchor="ctr"/>
          <a:lstStyle/>
          <a:p>
            <a:endParaRPr lang="zh-CN" altLang="en-US"/>
          </a:p>
        </p:txBody>
      </p:sp>
      <p:grpSp>
        <p:nvGrpSpPr>
          <p:cNvPr id="19467" name="Group 20"/>
          <p:cNvGrpSpPr>
            <a:grpSpLocks/>
          </p:cNvGrpSpPr>
          <p:nvPr/>
        </p:nvGrpSpPr>
        <p:grpSpPr bwMode="auto">
          <a:xfrm>
            <a:off x="204788" y="2171700"/>
            <a:ext cx="503237" cy="933450"/>
            <a:chOff x="672" y="528"/>
            <a:chExt cx="432" cy="912"/>
          </a:xfrm>
        </p:grpSpPr>
        <p:sp>
          <p:nvSpPr>
            <p:cNvPr id="19529"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530"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531"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grpSp>
      <p:sp>
        <p:nvSpPr>
          <p:cNvPr id="19468" name="Text Box 24"/>
          <p:cNvSpPr txBox="1">
            <a:spLocks noChangeArrowheads="1"/>
          </p:cNvSpPr>
          <p:nvPr/>
        </p:nvSpPr>
        <p:spPr bwMode="auto">
          <a:xfrm>
            <a:off x="231775" y="2820988"/>
            <a:ext cx="4540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1</a:t>
            </a:r>
            <a:endParaRPr kumimoji="1" lang="en-US" altLang="zh-CN" sz="1600" b="0" u="none">
              <a:solidFill>
                <a:srgbClr val="333399"/>
              </a:solidFill>
              <a:latin typeface="Arial" charset="0"/>
              <a:ea typeface="黑体" pitchFamily="2" charset="-122"/>
            </a:endParaRPr>
          </a:p>
        </p:txBody>
      </p:sp>
      <p:sp>
        <p:nvSpPr>
          <p:cNvPr id="19469" name="Text Box 25"/>
          <p:cNvSpPr txBox="1">
            <a:spLocks noChangeArrowheads="1"/>
          </p:cNvSpPr>
          <p:nvPr/>
        </p:nvSpPr>
        <p:spPr bwMode="auto">
          <a:xfrm>
            <a:off x="195263" y="3738563"/>
            <a:ext cx="5429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HA</a:t>
            </a:r>
            <a:r>
              <a:rPr kumimoji="1" lang="en-US" altLang="zh-CN" sz="1600" b="0" u="none" baseline="-25000">
                <a:solidFill>
                  <a:srgbClr val="333399"/>
                </a:solidFill>
                <a:latin typeface="Arial" charset="0"/>
                <a:ea typeface="黑体" pitchFamily="2" charset="-122"/>
              </a:rPr>
              <a:t>1</a:t>
            </a:r>
            <a:endParaRPr kumimoji="1" lang="en-US" altLang="zh-CN" sz="1600" b="0" u="none">
              <a:solidFill>
                <a:srgbClr val="333399"/>
              </a:solidFill>
              <a:latin typeface="Arial" charset="0"/>
              <a:ea typeface="黑体" pitchFamily="2" charset="-122"/>
            </a:endParaRPr>
          </a:p>
        </p:txBody>
      </p:sp>
      <p:sp>
        <p:nvSpPr>
          <p:cNvPr id="19470" name="Text Box 26"/>
          <p:cNvSpPr txBox="1">
            <a:spLocks noChangeArrowheads="1"/>
          </p:cNvSpPr>
          <p:nvPr/>
        </p:nvSpPr>
        <p:spPr bwMode="auto">
          <a:xfrm>
            <a:off x="3578225" y="3713163"/>
            <a:ext cx="5429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HA</a:t>
            </a:r>
            <a:r>
              <a:rPr kumimoji="1" lang="en-US" altLang="zh-CN" sz="1600" b="0" u="none" baseline="-25000">
                <a:solidFill>
                  <a:srgbClr val="333399"/>
                </a:solidFill>
                <a:latin typeface="Arial" charset="0"/>
                <a:ea typeface="黑体" pitchFamily="2" charset="-122"/>
              </a:rPr>
              <a:t>5</a:t>
            </a:r>
            <a:endParaRPr kumimoji="1" lang="en-US" altLang="zh-CN" sz="1600" b="0" u="none">
              <a:solidFill>
                <a:srgbClr val="333399"/>
              </a:solidFill>
              <a:latin typeface="Arial" charset="0"/>
              <a:ea typeface="黑体" pitchFamily="2" charset="-122"/>
            </a:endParaRPr>
          </a:p>
        </p:txBody>
      </p:sp>
      <p:sp>
        <p:nvSpPr>
          <p:cNvPr id="19471" name="Text Box 27"/>
          <p:cNvSpPr txBox="1">
            <a:spLocks noChangeArrowheads="1"/>
          </p:cNvSpPr>
          <p:nvPr/>
        </p:nvSpPr>
        <p:spPr bwMode="auto">
          <a:xfrm>
            <a:off x="2479675" y="3709988"/>
            <a:ext cx="5429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HA</a:t>
            </a:r>
            <a:r>
              <a:rPr kumimoji="1" lang="en-US" altLang="zh-CN" sz="1600" b="0" u="none" baseline="-25000">
                <a:solidFill>
                  <a:srgbClr val="333399"/>
                </a:solidFill>
                <a:latin typeface="Arial" charset="0"/>
                <a:ea typeface="黑体" pitchFamily="2" charset="-122"/>
              </a:rPr>
              <a:t>4</a:t>
            </a:r>
            <a:endParaRPr kumimoji="1" lang="en-US" altLang="zh-CN" sz="1600" b="0" u="none">
              <a:solidFill>
                <a:srgbClr val="333399"/>
              </a:solidFill>
              <a:latin typeface="Arial" charset="0"/>
              <a:ea typeface="黑体" pitchFamily="2" charset="-122"/>
            </a:endParaRPr>
          </a:p>
        </p:txBody>
      </p:sp>
      <p:sp>
        <p:nvSpPr>
          <p:cNvPr id="19472" name="Text Box 28"/>
          <p:cNvSpPr txBox="1">
            <a:spLocks noChangeArrowheads="1"/>
          </p:cNvSpPr>
          <p:nvPr/>
        </p:nvSpPr>
        <p:spPr bwMode="auto">
          <a:xfrm>
            <a:off x="1603375" y="3709988"/>
            <a:ext cx="5429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HA</a:t>
            </a:r>
            <a:r>
              <a:rPr kumimoji="1" lang="en-US" altLang="zh-CN" sz="1600" b="0" u="none" baseline="-25000">
                <a:solidFill>
                  <a:srgbClr val="333399"/>
                </a:solidFill>
                <a:latin typeface="Arial" charset="0"/>
                <a:ea typeface="黑体" pitchFamily="2" charset="-122"/>
              </a:rPr>
              <a:t>3</a:t>
            </a:r>
            <a:endParaRPr kumimoji="1" lang="en-US" altLang="zh-CN" sz="1600" b="0" u="none">
              <a:solidFill>
                <a:srgbClr val="333399"/>
              </a:solidFill>
              <a:latin typeface="Arial" charset="0"/>
              <a:ea typeface="黑体" pitchFamily="2" charset="-122"/>
            </a:endParaRPr>
          </a:p>
        </p:txBody>
      </p:sp>
      <p:sp>
        <p:nvSpPr>
          <p:cNvPr id="19473" name="Line 29"/>
          <p:cNvSpPr>
            <a:spLocks noChangeShapeType="1"/>
          </p:cNvSpPr>
          <p:nvPr/>
        </p:nvSpPr>
        <p:spPr bwMode="auto">
          <a:xfrm>
            <a:off x="652463" y="2940050"/>
            <a:ext cx="1398587" cy="0"/>
          </a:xfrm>
          <a:prstGeom prst="line">
            <a:avLst/>
          </a:prstGeom>
          <a:noFill/>
          <a:ln w="28575">
            <a:solidFill>
              <a:schemeClr val="tx1"/>
            </a:solidFill>
            <a:prstDash val="dash"/>
            <a:round/>
            <a:headEnd/>
            <a:tailEnd/>
          </a:ln>
        </p:spPr>
        <p:txBody>
          <a:bodyPr wrap="none" anchor="ctr"/>
          <a:lstStyle/>
          <a:p>
            <a:endParaRPr lang="zh-CN" altLang="en-US"/>
          </a:p>
        </p:txBody>
      </p:sp>
      <p:sp>
        <p:nvSpPr>
          <p:cNvPr id="19474" name="Line 30"/>
          <p:cNvSpPr>
            <a:spLocks noChangeShapeType="1"/>
          </p:cNvSpPr>
          <p:nvPr/>
        </p:nvSpPr>
        <p:spPr bwMode="auto">
          <a:xfrm>
            <a:off x="4400550" y="4117975"/>
            <a:ext cx="2181225" cy="0"/>
          </a:xfrm>
          <a:prstGeom prst="line">
            <a:avLst/>
          </a:prstGeom>
          <a:noFill/>
          <a:ln w="57150">
            <a:solidFill>
              <a:srgbClr val="333399"/>
            </a:solidFill>
            <a:round/>
            <a:headEnd/>
            <a:tailEnd/>
          </a:ln>
        </p:spPr>
        <p:txBody>
          <a:bodyPr wrap="none" anchor="ctr"/>
          <a:lstStyle/>
          <a:p>
            <a:endParaRPr lang="zh-CN" altLang="en-US"/>
          </a:p>
        </p:txBody>
      </p:sp>
      <p:sp>
        <p:nvSpPr>
          <p:cNvPr id="19475" name="Text Box 31"/>
          <p:cNvSpPr txBox="1">
            <a:spLocks noChangeArrowheads="1"/>
          </p:cNvSpPr>
          <p:nvPr/>
        </p:nvSpPr>
        <p:spPr bwMode="auto">
          <a:xfrm>
            <a:off x="4446588" y="3705225"/>
            <a:ext cx="5429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HA</a:t>
            </a:r>
            <a:r>
              <a:rPr kumimoji="1" lang="en-US" altLang="zh-CN" sz="1600" b="0" u="none" baseline="-25000">
                <a:solidFill>
                  <a:srgbClr val="333399"/>
                </a:solidFill>
                <a:latin typeface="Arial" charset="0"/>
                <a:ea typeface="黑体" pitchFamily="2" charset="-122"/>
              </a:rPr>
              <a:t>6</a:t>
            </a:r>
            <a:endParaRPr kumimoji="1" lang="en-US" altLang="zh-CN" sz="1600" b="0" u="none">
              <a:solidFill>
                <a:srgbClr val="333399"/>
              </a:solidFill>
              <a:latin typeface="Arial" charset="0"/>
              <a:ea typeface="黑体" pitchFamily="2" charset="-122"/>
            </a:endParaRPr>
          </a:p>
        </p:txBody>
      </p:sp>
      <p:sp>
        <p:nvSpPr>
          <p:cNvPr id="19476" name="Text Box 32"/>
          <p:cNvSpPr txBox="1">
            <a:spLocks noChangeArrowheads="1"/>
          </p:cNvSpPr>
          <p:nvPr/>
        </p:nvSpPr>
        <p:spPr bwMode="auto">
          <a:xfrm>
            <a:off x="6003925" y="3716338"/>
            <a:ext cx="5429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HA</a:t>
            </a:r>
            <a:r>
              <a:rPr kumimoji="1" lang="en-US" altLang="zh-CN" sz="1600" b="0" u="none" baseline="-25000">
                <a:solidFill>
                  <a:srgbClr val="333399"/>
                </a:solidFill>
                <a:latin typeface="Arial" charset="0"/>
                <a:ea typeface="黑体" pitchFamily="2" charset="-122"/>
              </a:rPr>
              <a:t>2</a:t>
            </a:r>
            <a:endParaRPr kumimoji="1" lang="en-US" altLang="zh-CN" sz="1600" b="0" u="none">
              <a:solidFill>
                <a:srgbClr val="333399"/>
              </a:solidFill>
              <a:latin typeface="Arial" charset="0"/>
              <a:ea typeface="黑体" pitchFamily="2" charset="-122"/>
            </a:endParaRPr>
          </a:p>
        </p:txBody>
      </p:sp>
      <p:sp>
        <p:nvSpPr>
          <p:cNvPr id="19477" name="Text Box 33"/>
          <p:cNvSpPr txBox="1">
            <a:spLocks noChangeArrowheads="1"/>
          </p:cNvSpPr>
          <p:nvPr/>
        </p:nvSpPr>
        <p:spPr bwMode="auto">
          <a:xfrm>
            <a:off x="4446588" y="3003550"/>
            <a:ext cx="4540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6</a:t>
            </a:r>
            <a:endParaRPr kumimoji="1" lang="en-US" altLang="zh-CN" sz="1600" b="0" u="none">
              <a:solidFill>
                <a:srgbClr val="333399"/>
              </a:solidFill>
              <a:latin typeface="Arial" charset="0"/>
              <a:ea typeface="黑体" pitchFamily="2" charset="-122"/>
            </a:endParaRPr>
          </a:p>
        </p:txBody>
      </p:sp>
      <p:sp>
        <p:nvSpPr>
          <p:cNvPr id="19478" name="Text Box 34"/>
          <p:cNvSpPr txBox="1">
            <a:spLocks noChangeArrowheads="1"/>
          </p:cNvSpPr>
          <p:nvPr/>
        </p:nvSpPr>
        <p:spPr bwMode="auto">
          <a:xfrm>
            <a:off x="117475" y="1724025"/>
            <a:ext cx="871538"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主机 </a:t>
            </a:r>
            <a:r>
              <a:rPr kumimoji="1" lang="en-US" altLang="zh-CN" sz="1600" b="0" u="none">
                <a:solidFill>
                  <a:srgbClr val="333399"/>
                </a:solidFill>
                <a:latin typeface="Arial" charset="0"/>
                <a:ea typeface="黑体" pitchFamily="2" charset="-122"/>
              </a:rPr>
              <a:t>H</a:t>
            </a:r>
            <a:r>
              <a:rPr kumimoji="1" lang="en-US" altLang="zh-CN" sz="1600" b="0" u="none" baseline="-25000">
                <a:solidFill>
                  <a:srgbClr val="333399"/>
                </a:solidFill>
                <a:latin typeface="Arial" charset="0"/>
                <a:ea typeface="黑体" pitchFamily="2" charset="-122"/>
              </a:rPr>
              <a:t>1</a:t>
            </a:r>
            <a:endParaRPr kumimoji="1" lang="en-US" altLang="zh-CN" sz="1600" b="0" u="none">
              <a:solidFill>
                <a:srgbClr val="333399"/>
              </a:solidFill>
              <a:latin typeface="Arial" charset="0"/>
              <a:ea typeface="黑体" pitchFamily="2" charset="-122"/>
            </a:endParaRPr>
          </a:p>
        </p:txBody>
      </p:sp>
      <p:sp>
        <p:nvSpPr>
          <p:cNvPr id="19479" name="Text Box 35"/>
          <p:cNvSpPr txBox="1">
            <a:spLocks noChangeArrowheads="1"/>
          </p:cNvSpPr>
          <p:nvPr/>
        </p:nvSpPr>
        <p:spPr bwMode="auto">
          <a:xfrm>
            <a:off x="5932488" y="1708150"/>
            <a:ext cx="871537"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主机 </a:t>
            </a:r>
            <a:r>
              <a:rPr kumimoji="1" lang="en-US" altLang="zh-CN" sz="1600" b="0" u="none">
                <a:solidFill>
                  <a:srgbClr val="333399"/>
                </a:solidFill>
                <a:latin typeface="Arial" charset="0"/>
                <a:ea typeface="黑体" pitchFamily="2" charset="-122"/>
              </a:rPr>
              <a:t>H</a:t>
            </a:r>
            <a:r>
              <a:rPr kumimoji="1" lang="en-US" altLang="zh-CN" sz="1600" b="0" u="none" baseline="-25000">
                <a:solidFill>
                  <a:srgbClr val="333399"/>
                </a:solidFill>
                <a:latin typeface="Arial" charset="0"/>
                <a:ea typeface="黑体" pitchFamily="2" charset="-122"/>
              </a:rPr>
              <a:t>2</a:t>
            </a:r>
            <a:endParaRPr kumimoji="1" lang="en-US" altLang="zh-CN" sz="1600" b="0" u="none">
              <a:solidFill>
                <a:srgbClr val="333399"/>
              </a:solidFill>
              <a:latin typeface="Arial" charset="0"/>
              <a:ea typeface="黑体" pitchFamily="2" charset="-122"/>
            </a:endParaRPr>
          </a:p>
        </p:txBody>
      </p:sp>
      <p:sp>
        <p:nvSpPr>
          <p:cNvPr id="19480" name="AutoShape 36"/>
          <p:cNvSpPr>
            <a:spLocks noChangeArrowheads="1"/>
          </p:cNvSpPr>
          <p:nvPr/>
        </p:nvSpPr>
        <p:spPr bwMode="auto">
          <a:xfrm>
            <a:off x="1993900" y="2713038"/>
            <a:ext cx="504825" cy="392112"/>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481" name="Text Box 37"/>
          <p:cNvSpPr txBox="1">
            <a:spLocks noChangeArrowheads="1"/>
          </p:cNvSpPr>
          <p:nvPr/>
        </p:nvSpPr>
        <p:spPr bwMode="auto">
          <a:xfrm>
            <a:off x="1958975" y="2473325"/>
            <a:ext cx="1074738"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路由器 </a:t>
            </a:r>
            <a:r>
              <a:rPr kumimoji="1" lang="en-US" altLang="zh-CN" sz="1600" b="0" u="none">
                <a:solidFill>
                  <a:srgbClr val="333399"/>
                </a:solidFill>
                <a:latin typeface="Arial" charset="0"/>
                <a:ea typeface="黑体" pitchFamily="2" charset="-122"/>
              </a:rPr>
              <a:t>R</a:t>
            </a:r>
            <a:r>
              <a:rPr kumimoji="1" lang="en-US" altLang="zh-CN" sz="1600" b="0" u="none" baseline="-25000">
                <a:solidFill>
                  <a:srgbClr val="333399"/>
                </a:solidFill>
                <a:latin typeface="Arial" charset="0"/>
                <a:ea typeface="黑体" pitchFamily="2" charset="-122"/>
              </a:rPr>
              <a:t>1</a:t>
            </a:r>
            <a:endParaRPr kumimoji="1" lang="en-US" altLang="zh-CN" sz="1600" b="0" u="none">
              <a:solidFill>
                <a:srgbClr val="333399"/>
              </a:solidFill>
              <a:latin typeface="Arial" charset="0"/>
              <a:ea typeface="黑体" pitchFamily="2" charset="-122"/>
            </a:endParaRPr>
          </a:p>
        </p:txBody>
      </p:sp>
      <p:sp>
        <p:nvSpPr>
          <p:cNvPr id="19482" name="Text Box 38"/>
          <p:cNvSpPr txBox="1">
            <a:spLocks noChangeArrowheads="1"/>
          </p:cNvSpPr>
          <p:nvPr/>
        </p:nvSpPr>
        <p:spPr bwMode="auto">
          <a:xfrm>
            <a:off x="3076575" y="3309938"/>
            <a:ext cx="2027238" cy="406400"/>
          </a:xfrm>
          <a:prstGeom prst="rect">
            <a:avLst/>
          </a:prstGeom>
          <a:solidFill>
            <a:srgbClr val="CCECFF"/>
          </a:solidFill>
          <a:ln w="9525">
            <a:solidFill>
              <a:srgbClr val="333399"/>
            </a:solidFill>
            <a:miter lim="800000"/>
            <a:headEnd/>
            <a:tailEnd/>
          </a:ln>
        </p:spPr>
        <p:txBody>
          <a:bodyPr wrap="none">
            <a:spAutoFit/>
          </a:bodyPr>
          <a:lstStyle/>
          <a:p>
            <a:r>
              <a:rPr kumimoji="1" lang="en-US" altLang="zh-CN" sz="2000" b="0" u="none">
                <a:solidFill>
                  <a:srgbClr val="333399"/>
                </a:solidFill>
                <a:latin typeface="Arial" charset="0"/>
                <a:ea typeface="黑体" pitchFamily="2" charset="-122"/>
              </a:rPr>
              <a:t>IP </a:t>
            </a:r>
            <a:r>
              <a:rPr kumimoji="1" lang="zh-CN" altLang="en-US" sz="2000" b="0" u="none">
                <a:solidFill>
                  <a:srgbClr val="333399"/>
                </a:solidFill>
                <a:latin typeface="Arial" charset="0"/>
                <a:ea typeface="黑体" pitchFamily="2" charset="-122"/>
              </a:rPr>
              <a:t>层上的互联网</a:t>
            </a:r>
          </a:p>
        </p:txBody>
      </p:sp>
      <p:grpSp>
        <p:nvGrpSpPr>
          <p:cNvPr id="19483" name="Group 40"/>
          <p:cNvGrpSpPr>
            <a:grpSpLocks/>
          </p:cNvGrpSpPr>
          <p:nvPr/>
        </p:nvGrpSpPr>
        <p:grpSpPr bwMode="auto">
          <a:xfrm>
            <a:off x="6021388" y="2171700"/>
            <a:ext cx="504825" cy="933450"/>
            <a:chOff x="672" y="528"/>
            <a:chExt cx="432" cy="912"/>
          </a:xfrm>
        </p:grpSpPr>
        <p:sp>
          <p:nvSpPr>
            <p:cNvPr id="19526"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527"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528"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grpSp>
      <p:sp>
        <p:nvSpPr>
          <p:cNvPr id="19484" name="Text Box 44"/>
          <p:cNvSpPr txBox="1">
            <a:spLocks noChangeArrowheads="1"/>
          </p:cNvSpPr>
          <p:nvPr/>
        </p:nvSpPr>
        <p:spPr bwMode="auto">
          <a:xfrm>
            <a:off x="6057900" y="2827338"/>
            <a:ext cx="4540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2</a:t>
            </a:r>
            <a:endParaRPr kumimoji="1" lang="en-US" altLang="zh-CN" sz="1600" b="0" u="none">
              <a:solidFill>
                <a:srgbClr val="333399"/>
              </a:solidFill>
              <a:latin typeface="Arial" charset="0"/>
              <a:ea typeface="黑体" pitchFamily="2" charset="-122"/>
            </a:endParaRPr>
          </a:p>
        </p:txBody>
      </p:sp>
      <p:sp>
        <p:nvSpPr>
          <p:cNvPr id="19485" name="Text Box 45"/>
          <p:cNvSpPr txBox="1">
            <a:spLocks noChangeArrowheads="1"/>
          </p:cNvSpPr>
          <p:nvPr/>
        </p:nvSpPr>
        <p:spPr bwMode="auto">
          <a:xfrm>
            <a:off x="2474913" y="2994025"/>
            <a:ext cx="4540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4</a:t>
            </a:r>
            <a:endParaRPr kumimoji="1" lang="en-US" altLang="zh-CN" sz="1600" b="0" u="none">
              <a:solidFill>
                <a:srgbClr val="333399"/>
              </a:solidFill>
              <a:latin typeface="Arial" charset="0"/>
              <a:ea typeface="黑体" pitchFamily="2" charset="-122"/>
            </a:endParaRPr>
          </a:p>
        </p:txBody>
      </p:sp>
      <p:sp>
        <p:nvSpPr>
          <p:cNvPr id="19486" name="Text Box 46"/>
          <p:cNvSpPr txBox="1">
            <a:spLocks noChangeArrowheads="1"/>
          </p:cNvSpPr>
          <p:nvPr/>
        </p:nvSpPr>
        <p:spPr bwMode="auto">
          <a:xfrm>
            <a:off x="1714500" y="2994025"/>
            <a:ext cx="4540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3</a:t>
            </a:r>
            <a:endParaRPr kumimoji="1" lang="en-US" altLang="zh-CN" sz="1600" b="0" u="none">
              <a:solidFill>
                <a:srgbClr val="333399"/>
              </a:solidFill>
              <a:latin typeface="Arial" charset="0"/>
              <a:ea typeface="黑体" pitchFamily="2" charset="-122"/>
            </a:endParaRPr>
          </a:p>
        </p:txBody>
      </p:sp>
      <p:sp>
        <p:nvSpPr>
          <p:cNvPr id="19487" name="Line 47"/>
          <p:cNvSpPr>
            <a:spLocks noChangeShapeType="1"/>
          </p:cNvSpPr>
          <p:nvPr/>
        </p:nvSpPr>
        <p:spPr bwMode="auto">
          <a:xfrm>
            <a:off x="2441575" y="2940050"/>
            <a:ext cx="1511300" cy="0"/>
          </a:xfrm>
          <a:prstGeom prst="line">
            <a:avLst/>
          </a:prstGeom>
          <a:noFill/>
          <a:ln w="28575">
            <a:solidFill>
              <a:schemeClr val="tx1"/>
            </a:solidFill>
            <a:prstDash val="dash"/>
            <a:round/>
            <a:headEnd/>
            <a:tailEnd/>
          </a:ln>
        </p:spPr>
        <p:txBody>
          <a:bodyPr wrap="none" anchor="ctr"/>
          <a:lstStyle/>
          <a:p>
            <a:endParaRPr lang="zh-CN" altLang="en-US"/>
          </a:p>
        </p:txBody>
      </p:sp>
      <p:sp>
        <p:nvSpPr>
          <p:cNvPr id="19488" name="AutoShape 48"/>
          <p:cNvSpPr>
            <a:spLocks noChangeArrowheads="1"/>
          </p:cNvSpPr>
          <p:nvPr/>
        </p:nvSpPr>
        <p:spPr bwMode="auto">
          <a:xfrm>
            <a:off x="3951288" y="2693988"/>
            <a:ext cx="503237" cy="393700"/>
          </a:xfrm>
          <a:prstGeom prst="cube">
            <a:avLst>
              <a:gd name="adj" fmla="val 25000"/>
            </a:avLst>
          </a:prstGeom>
          <a:solidFill>
            <a:srgbClr val="66CCFF"/>
          </a:solidFill>
          <a:ln w="9525">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19489" name="Line 49"/>
          <p:cNvSpPr>
            <a:spLocks noChangeShapeType="1"/>
          </p:cNvSpPr>
          <p:nvPr/>
        </p:nvSpPr>
        <p:spPr bwMode="auto">
          <a:xfrm>
            <a:off x="4400550" y="2940050"/>
            <a:ext cx="1620838" cy="0"/>
          </a:xfrm>
          <a:prstGeom prst="line">
            <a:avLst/>
          </a:prstGeom>
          <a:noFill/>
          <a:ln w="28575">
            <a:solidFill>
              <a:schemeClr val="tx1"/>
            </a:solidFill>
            <a:prstDash val="dash"/>
            <a:round/>
            <a:headEnd/>
            <a:tailEnd/>
          </a:ln>
        </p:spPr>
        <p:txBody>
          <a:bodyPr wrap="none" anchor="ctr"/>
          <a:lstStyle/>
          <a:p>
            <a:endParaRPr lang="zh-CN" altLang="en-US"/>
          </a:p>
        </p:txBody>
      </p:sp>
      <p:sp>
        <p:nvSpPr>
          <p:cNvPr id="19490" name="Text Box 50"/>
          <p:cNvSpPr txBox="1">
            <a:spLocks noChangeArrowheads="1"/>
          </p:cNvSpPr>
          <p:nvPr/>
        </p:nvSpPr>
        <p:spPr bwMode="auto">
          <a:xfrm>
            <a:off x="3671888" y="2994025"/>
            <a:ext cx="454025" cy="336550"/>
          </a:xfrm>
          <a:prstGeom prst="rect">
            <a:avLst/>
          </a:prstGeom>
          <a:noFill/>
          <a:ln w="9525">
            <a:noFill/>
            <a:miter lim="800000"/>
            <a:headEnd/>
            <a:tailEnd/>
          </a:ln>
        </p:spPr>
        <p:txBody>
          <a:bodyPr wrap="none">
            <a:spAutoFit/>
          </a:bodyPr>
          <a:lstStyle/>
          <a:p>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5</a:t>
            </a:r>
            <a:endParaRPr kumimoji="1" lang="en-US" altLang="zh-CN" sz="1600" b="0" u="none">
              <a:solidFill>
                <a:srgbClr val="333399"/>
              </a:solidFill>
              <a:latin typeface="Arial" charset="0"/>
              <a:ea typeface="黑体" pitchFamily="2" charset="-122"/>
            </a:endParaRPr>
          </a:p>
        </p:txBody>
      </p:sp>
      <p:sp>
        <p:nvSpPr>
          <p:cNvPr id="19491" name="Line 51"/>
          <p:cNvSpPr>
            <a:spLocks noChangeShapeType="1"/>
          </p:cNvSpPr>
          <p:nvPr/>
        </p:nvSpPr>
        <p:spPr bwMode="auto">
          <a:xfrm>
            <a:off x="2498725" y="4117975"/>
            <a:ext cx="1397000" cy="0"/>
          </a:xfrm>
          <a:prstGeom prst="line">
            <a:avLst/>
          </a:prstGeom>
          <a:noFill/>
          <a:ln w="57150">
            <a:solidFill>
              <a:srgbClr val="333399"/>
            </a:solidFill>
            <a:round/>
            <a:headEnd/>
            <a:tailEnd/>
          </a:ln>
        </p:spPr>
        <p:txBody>
          <a:bodyPr wrap="none" anchor="ctr"/>
          <a:lstStyle/>
          <a:p>
            <a:endParaRPr lang="zh-CN" altLang="en-US"/>
          </a:p>
        </p:txBody>
      </p:sp>
      <p:sp>
        <p:nvSpPr>
          <p:cNvPr id="19492" name="Freeform 52"/>
          <p:cNvSpPr>
            <a:spLocks/>
          </p:cNvSpPr>
          <p:nvPr/>
        </p:nvSpPr>
        <p:spPr bwMode="auto">
          <a:xfrm flipH="1">
            <a:off x="4383088" y="3935413"/>
            <a:ext cx="250825" cy="182562"/>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19493" name="Freeform 53"/>
          <p:cNvSpPr>
            <a:spLocks/>
          </p:cNvSpPr>
          <p:nvPr/>
        </p:nvSpPr>
        <p:spPr bwMode="auto">
          <a:xfrm flipH="1">
            <a:off x="2409825" y="3940175"/>
            <a:ext cx="311150" cy="179388"/>
          </a:xfrm>
          <a:custGeom>
            <a:avLst/>
            <a:gdLst>
              <a:gd name="T0" fmla="*/ 0 w 249"/>
              <a:gd name="T1" fmla="*/ 2147483647 h 176"/>
              <a:gd name="T2" fmla="*/ 2147483647 w 249"/>
              <a:gd name="T3" fmla="*/ 0 h 176"/>
              <a:gd name="T4" fmla="*/ 2147483647 w 249"/>
              <a:gd name="T5" fmla="*/ 2147483647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a:solidFill>
              <a:srgbClr val="333399"/>
            </a:solidFill>
            <a:round/>
            <a:headEnd/>
            <a:tailEnd/>
          </a:ln>
        </p:spPr>
        <p:txBody>
          <a:bodyPr wrap="none" anchor="ctr"/>
          <a:lstStyle/>
          <a:p>
            <a:endParaRPr lang="zh-CN" altLang="en-US"/>
          </a:p>
        </p:txBody>
      </p:sp>
      <p:sp>
        <p:nvSpPr>
          <p:cNvPr id="19494" name="Text Box 54"/>
          <p:cNvSpPr txBox="1">
            <a:spLocks noChangeArrowheads="1"/>
          </p:cNvSpPr>
          <p:nvPr/>
        </p:nvSpPr>
        <p:spPr bwMode="auto">
          <a:xfrm>
            <a:off x="3867150" y="2457450"/>
            <a:ext cx="1074738" cy="336550"/>
          </a:xfrm>
          <a:prstGeom prst="rect">
            <a:avLst/>
          </a:prstGeom>
          <a:noFill/>
          <a:ln w="9525">
            <a:noFill/>
            <a:miter lim="800000"/>
            <a:headEnd/>
            <a:tailEnd/>
          </a:ln>
        </p:spPr>
        <p:txBody>
          <a:bodyPr wrap="none">
            <a:spAutoFit/>
          </a:bodyPr>
          <a:lstStyle/>
          <a:p>
            <a:r>
              <a:rPr kumimoji="1" lang="zh-CN" altLang="en-US" sz="1600" b="0" u="none">
                <a:solidFill>
                  <a:srgbClr val="333399"/>
                </a:solidFill>
                <a:latin typeface="Arial" charset="0"/>
                <a:ea typeface="黑体" pitchFamily="2" charset="-122"/>
              </a:rPr>
              <a:t>路由器 </a:t>
            </a:r>
            <a:r>
              <a:rPr kumimoji="1" lang="en-US" altLang="zh-CN" sz="1600" b="0" u="none">
                <a:solidFill>
                  <a:srgbClr val="333399"/>
                </a:solidFill>
                <a:latin typeface="Arial" charset="0"/>
                <a:ea typeface="黑体" pitchFamily="2" charset="-122"/>
              </a:rPr>
              <a:t>R</a:t>
            </a:r>
            <a:r>
              <a:rPr kumimoji="1" lang="en-US" altLang="zh-CN" sz="1600" b="0" u="none" baseline="-25000">
                <a:solidFill>
                  <a:srgbClr val="333399"/>
                </a:solidFill>
                <a:latin typeface="Arial" charset="0"/>
                <a:ea typeface="黑体" pitchFamily="2" charset="-122"/>
              </a:rPr>
              <a:t>2</a:t>
            </a:r>
            <a:endParaRPr kumimoji="1" lang="en-US" altLang="zh-CN" sz="1600" b="0" u="none">
              <a:solidFill>
                <a:srgbClr val="333399"/>
              </a:solidFill>
              <a:latin typeface="Arial" charset="0"/>
              <a:ea typeface="黑体" pitchFamily="2" charset="-122"/>
            </a:endParaRPr>
          </a:p>
        </p:txBody>
      </p:sp>
      <p:grpSp>
        <p:nvGrpSpPr>
          <p:cNvPr id="33891" name="Group 99"/>
          <p:cNvGrpSpPr>
            <a:grpSpLocks/>
          </p:cNvGrpSpPr>
          <p:nvPr/>
        </p:nvGrpSpPr>
        <p:grpSpPr bwMode="auto">
          <a:xfrm>
            <a:off x="876300" y="2614613"/>
            <a:ext cx="5046663" cy="246062"/>
            <a:chOff x="552" y="1647"/>
            <a:chExt cx="3179" cy="155"/>
          </a:xfrm>
        </p:grpSpPr>
        <p:grpSp>
          <p:nvGrpSpPr>
            <p:cNvPr id="19517" name="Group 55"/>
            <p:cNvGrpSpPr>
              <a:grpSpLocks/>
            </p:cNvGrpSpPr>
            <p:nvPr/>
          </p:nvGrpSpPr>
          <p:grpSpPr bwMode="auto">
            <a:xfrm>
              <a:off x="552" y="1647"/>
              <a:ext cx="740" cy="155"/>
              <a:chOff x="1632" y="2688"/>
              <a:chExt cx="912" cy="240"/>
            </a:xfrm>
          </p:grpSpPr>
          <p:sp>
            <p:nvSpPr>
              <p:cNvPr id="19524"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1</a:t>
                </a:r>
                <a:r>
                  <a:rPr kumimoji="1" lang="en-US" altLang="zh-CN" sz="1600" b="0" u="none">
                    <a:solidFill>
                      <a:srgbClr val="333399"/>
                    </a:solidFill>
                    <a:latin typeface="Arial" charset="0"/>
                    <a:ea typeface="黑体" pitchFamily="2" charset="-122"/>
                  </a:rPr>
                  <a:t> → IP</a:t>
                </a:r>
                <a:r>
                  <a:rPr kumimoji="1" lang="en-US" altLang="zh-CN" sz="1600" b="0" u="none" baseline="-25000">
                    <a:solidFill>
                      <a:srgbClr val="333399"/>
                    </a:solidFill>
                    <a:latin typeface="Arial" charset="0"/>
                    <a:ea typeface="黑体" pitchFamily="2" charset="-122"/>
                  </a:rPr>
                  <a:t>2</a:t>
                </a:r>
              </a:p>
            </p:txBody>
          </p:sp>
          <p:sp>
            <p:nvSpPr>
              <p:cNvPr id="19525"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grpSp>
        <p:grpSp>
          <p:nvGrpSpPr>
            <p:cNvPr id="19518" name="Group 58"/>
            <p:cNvGrpSpPr>
              <a:grpSpLocks/>
            </p:cNvGrpSpPr>
            <p:nvPr/>
          </p:nvGrpSpPr>
          <p:grpSpPr bwMode="auto">
            <a:xfrm>
              <a:off x="1750" y="1647"/>
              <a:ext cx="669" cy="155"/>
              <a:chOff x="1632" y="2688"/>
              <a:chExt cx="912" cy="240"/>
            </a:xfrm>
          </p:grpSpPr>
          <p:sp>
            <p:nvSpPr>
              <p:cNvPr id="19522"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1</a:t>
                </a:r>
                <a:r>
                  <a:rPr kumimoji="1" lang="en-US" altLang="zh-CN" sz="1600" b="0" u="none">
                    <a:solidFill>
                      <a:srgbClr val="333399"/>
                    </a:solidFill>
                    <a:latin typeface="Arial" charset="0"/>
                    <a:ea typeface="黑体" pitchFamily="2" charset="-122"/>
                  </a:rPr>
                  <a:t> → IP</a:t>
                </a:r>
                <a:r>
                  <a:rPr kumimoji="1" lang="en-US" altLang="zh-CN" sz="1600" b="0" u="none" baseline="-25000">
                    <a:solidFill>
                      <a:srgbClr val="333399"/>
                    </a:solidFill>
                    <a:latin typeface="Arial" charset="0"/>
                    <a:ea typeface="黑体" pitchFamily="2" charset="-122"/>
                  </a:rPr>
                  <a:t>2</a:t>
                </a:r>
              </a:p>
            </p:txBody>
          </p:sp>
          <p:sp>
            <p:nvSpPr>
              <p:cNvPr id="19523"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grpSp>
        <p:grpSp>
          <p:nvGrpSpPr>
            <p:cNvPr id="19519" name="Group 61"/>
            <p:cNvGrpSpPr>
              <a:grpSpLocks/>
            </p:cNvGrpSpPr>
            <p:nvPr/>
          </p:nvGrpSpPr>
          <p:grpSpPr bwMode="auto">
            <a:xfrm>
              <a:off x="3061" y="1647"/>
              <a:ext cx="670" cy="155"/>
              <a:chOff x="1632" y="2688"/>
              <a:chExt cx="912" cy="240"/>
            </a:xfrm>
          </p:grpSpPr>
          <p:sp>
            <p:nvSpPr>
              <p:cNvPr id="19520"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p:spPr>
            <p:txBody>
              <a:bodyPr wrap="none" anchor="ctr"/>
              <a:lstStyle/>
              <a:p>
                <a:pPr algn="ctr"/>
                <a:r>
                  <a:rPr kumimoji="1" lang="en-US" altLang="zh-CN" sz="1600" b="0" u="none">
                    <a:solidFill>
                      <a:srgbClr val="333399"/>
                    </a:solidFill>
                    <a:latin typeface="Arial" charset="0"/>
                    <a:ea typeface="黑体" pitchFamily="2" charset="-122"/>
                  </a:rPr>
                  <a:t>IP</a:t>
                </a:r>
                <a:r>
                  <a:rPr kumimoji="1" lang="en-US" altLang="zh-CN" sz="1600" b="0" u="none" baseline="-25000">
                    <a:solidFill>
                      <a:srgbClr val="333399"/>
                    </a:solidFill>
                    <a:latin typeface="Arial" charset="0"/>
                    <a:ea typeface="黑体" pitchFamily="2" charset="-122"/>
                  </a:rPr>
                  <a:t>1</a:t>
                </a:r>
                <a:r>
                  <a:rPr kumimoji="1" lang="en-US" altLang="zh-CN" sz="1600" b="0" u="none">
                    <a:solidFill>
                      <a:srgbClr val="333399"/>
                    </a:solidFill>
                    <a:latin typeface="Arial" charset="0"/>
                    <a:ea typeface="黑体" pitchFamily="2" charset="-122"/>
                  </a:rPr>
                  <a:t> → IP</a:t>
                </a:r>
                <a:r>
                  <a:rPr kumimoji="1" lang="en-US" altLang="zh-CN" sz="1600" b="0" u="none" baseline="-25000">
                    <a:solidFill>
                      <a:srgbClr val="333399"/>
                    </a:solidFill>
                    <a:latin typeface="Arial" charset="0"/>
                    <a:ea typeface="黑体" pitchFamily="2" charset="-122"/>
                  </a:rPr>
                  <a:t>2</a:t>
                </a:r>
              </a:p>
            </p:txBody>
          </p:sp>
          <p:sp>
            <p:nvSpPr>
              <p:cNvPr id="19521"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grpSp>
      </p:grpSp>
      <p:sp>
        <p:nvSpPr>
          <p:cNvPr id="19496" name="AutoShape 75"/>
          <p:cNvSpPr>
            <a:spLocks noChangeArrowheads="1"/>
          </p:cNvSpPr>
          <p:nvPr/>
        </p:nvSpPr>
        <p:spPr bwMode="auto">
          <a:xfrm flipV="1">
            <a:off x="1547813" y="2089150"/>
            <a:ext cx="893762" cy="244475"/>
          </a:xfrm>
          <a:prstGeom prst="wedgeRoundRectCallout">
            <a:avLst>
              <a:gd name="adj1" fmla="val -75782"/>
              <a:gd name="adj2" fmla="val -203782"/>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1600" b="0" u="none">
              <a:solidFill>
                <a:srgbClr val="333399"/>
              </a:solidFill>
              <a:latin typeface="Arial" charset="0"/>
              <a:ea typeface="黑体" pitchFamily="2" charset="-122"/>
            </a:endParaRPr>
          </a:p>
        </p:txBody>
      </p:sp>
      <p:sp>
        <p:nvSpPr>
          <p:cNvPr id="19497" name="Text Box 76"/>
          <p:cNvSpPr txBox="1">
            <a:spLocks noChangeArrowheads="1"/>
          </p:cNvSpPr>
          <p:nvPr/>
        </p:nvSpPr>
        <p:spPr bwMode="auto">
          <a:xfrm>
            <a:off x="1560513" y="2058988"/>
            <a:ext cx="1066800" cy="336550"/>
          </a:xfrm>
          <a:prstGeom prst="rect">
            <a:avLst/>
          </a:prstGeom>
          <a:noFill/>
          <a:ln w="9525">
            <a:noFill/>
            <a:miter lim="800000"/>
            <a:headEnd/>
            <a:tailEnd/>
          </a:ln>
        </p:spPr>
        <p:txBody>
          <a:bodyPr>
            <a:spAutoFit/>
          </a:bodyPr>
          <a:lstStyle/>
          <a:p>
            <a:r>
              <a:rPr kumimoji="1" lang="en-US" altLang="zh-CN" sz="1600" b="0" u="none">
                <a:solidFill>
                  <a:srgbClr val="333399"/>
                </a:solidFill>
                <a:latin typeface="Arial" charset="0"/>
                <a:ea typeface="黑体" pitchFamily="2" charset="-122"/>
              </a:rPr>
              <a:t>IP </a:t>
            </a:r>
            <a:r>
              <a:rPr kumimoji="1" lang="zh-CN" altLang="en-US" sz="1600" b="0" u="none">
                <a:solidFill>
                  <a:srgbClr val="333399"/>
                </a:solidFill>
                <a:latin typeface="Arial" charset="0"/>
                <a:ea typeface="黑体" pitchFamily="2" charset="-122"/>
              </a:rPr>
              <a:t>分组</a:t>
            </a:r>
          </a:p>
        </p:txBody>
      </p:sp>
      <p:grpSp>
        <p:nvGrpSpPr>
          <p:cNvPr id="8" name="Group 63"/>
          <p:cNvGrpSpPr>
            <a:grpSpLocks/>
          </p:cNvGrpSpPr>
          <p:nvPr/>
        </p:nvGrpSpPr>
        <p:grpSpPr bwMode="auto">
          <a:xfrm>
            <a:off x="322263" y="4229100"/>
            <a:ext cx="5978525" cy="606425"/>
            <a:chOff x="384" y="3523"/>
            <a:chExt cx="4896" cy="540"/>
          </a:xfrm>
        </p:grpSpPr>
        <p:sp>
          <p:nvSpPr>
            <p:cNvPr id="19505" name="Text Box 64"/>
            <p:cNvSpPr txBox="1">
              <a:spLocks noChangeArrowheads="1"/>
            </p:cNvSpPr>
            <p:nvPr/>
          </p:nvSpPr>
          <p:spPr bwMode="auto">
            <a:xfrm>
              <a:off x="625" y="3746"/>
              <a:ext cx="660" cy="272"/>
            </a:xfrm>
            <a:prstGeom prst="rect">
              <a:avLst/>
            </a:prstGeom>
            <a:noFill/>
            <a:ln w="9525">
              <a:noFill/>
              <a:miter lim="800000"/>
              <a:headEnd/>
              <a:tailEnd/>
            </a:ln>
          </p:spPr>
          <p:txBody>
            <a:bodyPr wrap="none">
              <a:spAutoFit/>
            </a:bodyPr>
            <a:lstStyle/>
            <a:p>
              <a:r>
                <a:rPr kumimoji="1" lang="en-US" altLang="zh-CN" sz="1400" b="0" u="none">
                  <a:solidFill>
                    <a:srgbClr val="333399"/>
                  </a:solidFill>
                  <a:latin typeface="Arial" charset="0"/>
                  <a:ea typeface="黑体" pitchFamily="2" charset="-122"/>
                </a:rPr>
                <a:t>MAC </a:t>
              </a:r>
              <a:r>
                <a:rPr kumimoji="1" lang="zh-CN" altLang="en-US" sz="1400" b="0" u="none">
                  <a:solidFill>
                    <a:srgbClr val="333399"/>
                  </a:solidFill>
                  <a:latin typeface="Arial" charset="0"/>
                  <a:ea typeface="黑体" pitchFamily="2" charset="-122"/>
                </a:rPr>
                <a:t>帧</a:t>
              </a:r>
            </a:p>
          </p:txBody>
        </p:sp>
        <p:grpSp>
          <p:nvGrpSpPr>
            <p:cNvPr id="19506" name="Group 65"/>
            <p:cNvGrpSpPr>
              <a:grpSpLocks/>
            </p:cNvGrpSpPr>
            <p:nvPr/>
          </p:nvGrpSpPr>
          <p:grpSpPr bwMode="auto">
            <a:xfrm>
              <a:off x="384" y="3523"/>
              <a:ext cx="1248" cy="240"/>
              <a:chOff x="480" y="3120"/>
              <a:chExt cx="1248" cy="240"/>
            </a:xfrm>
          </p:grpSpPr>
          <p:sp>
            <p:nvSpPr>
              <p:cNvPr id="19515" name="Rectangle 66"/>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400" b="0" u="none">
                    <a:solidFill>
                      <a:srgbClr val="333399"/>
                    </a:solidFill>
                    <a:latin typeface="Arial" charset="0"/>
                    <a:ea typeface="黑体" pitchFamily="2" charset="-122"/>
                  </a:rPr>
                  <a:t>从 </a:t>
                </a:r>
                <a:r>
                  <a:rPr kumimoji="1" lang="en-US" altLang="zh-CN" sz="1400" b="0" u="none">
                    <a:solidFill>
                      <a:srgbClr val="333399"/>
                    </a:solidFill>
                    <a:latin typeface="Arial" charset="0"/>
                    <a:ea typeface="黑体" pitchFamily="2" charset="-122"/>
                  </a:rPr>
                  <a:t>HA</a:t>
                </a:r>
                <a:r>
                  <a:rPr kumimoji="1" lang="en-US" altLang="zh-CN" sz="1400" b="0" u="none" baseline="-25000">
                    <a:solidFill>
                      <a:srgbClr val="333399"/>
                    </a:solidFill>
                    <a:latin typeface="Arial" charset="0"/>
                    <a:ea typeface="黑体" pitchFamily="2" charset="-122"/>
                  </a:rPr>
                  <a:t>1</a:t>
                </a:r>
                <a:r>
                  <a:rPr kumimoji="1" lang="en-US" altLang="zh-CN" sz="1400" b="0" u="none">
                    <a:solidFill>
                      <a:srgbClr val="333399"/>
                    </a:solidFill>
                    <a:latin typeface="Arial" charset="0"/>
                    <a:ea typeface="黑体" pitchFamily="2" charset="-122"/>
                  </a:rPr>
                  <a:t> </a:t>
                </a:r>
                <a:r>
                  <a:rPr kumimoji="1" lang="zh-CN" altLang="en-US" sz="1400" b="0" u="none">
                    <a:solidFill>
                      <a:srgbClr val="333399"/>
                    </a:solidFill>
                    <a:latin typeface="Arial" charset="0"/>
                    <a:ea typeface="黑体" pitchFamily="2" charset="-122"/>
                  </a:rPr>
                  <a:t>到 </a:t>
                </a:r>
                <a:r>
                  <a:rPr kumimoji="1" lang="en-US" altLang="zh-CN" sz="1400" b="0" u="none">
                    <a:solidFill>
                      <a:srgbClr val="333399"/>
                    </a:solidFill>
                    <a:latin typeface="Arial" charset="0"/>
                    <a:ea typeface="黑体" pitchFamily="2" charset="-122"/>
                  </a:rPr>
                  <a:t>HA</a:t>
                </a:r>
                <a:r>
                  <a:rPr kumimoji="1" lang="en-US" altLang="zh-CN" sz="1400" b="0" u="none" baseline="-25000">
                    <a:solidFill>
                      <a:srgbClr val="333399"/>
                    </a:solidFill>
                    <a:latin typeface="Arial" charset="0"/>
                    <a:ea typeface="黑体" pitchFamily="2" charset="-122"/>
                  </a:rPr>
                  <a:t>3</a:t>
                </a:r>
              </a:p>
            </p:txBody>
          </p:sp>
          <p:sp>
            <p:nvSpPr>
              <p:cNvPr id="19516" name="AutoShape 6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grpSp>
        <p:grpSp>
          <p:nvGrpSpPr>
            <p:cNvPr id="19507" name="Group 68"/>
            <p:cNvGrpSpPr>
              <a:grpSpLocks/>
            </p:cNvGrpSpPr>
            <p:nvPr/>
          </p:nvGrpSpPr>
          <p:grpSpPr bwMode="auto">
            <a:xfrm>
              <a:off x="2208" y="3523"/>
              <a:ext cx="1248" cy="240"/>
              <a:chOff x="480" y="3120"/>
              <a:chExt cx="1248" cy="240"/>
            </a:xfrm>
          </p:grpSpPr>
          <p:sp>
            <p:nvSpPr>
              <p:cNvPr id="19513" name="Rectangle 69"/>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400" b="0" u="none">
                    <a:solidFill>
                      <a:srgbClr val="333399"/>
                    </a:solidFill>
                    <a:latin typeface="Arial" charset="0"/>
                    <a:ea typeface="黑体" pitchFamily="2" charset="-122"/>
                  </a:rPr>
                  <a:t>从 </a:t>
                </a:r>
                <a:r>
                  <a:rPr kumimoji="1" lang="en-US" altLang="zh-CN" sz="1400" b="0" u="none">
                    <a:solidFill>
                      <a:srgbClr val="333399"/>
                    </a:solidFill>
                    <a:latin typeface="Arial" charset="0"/>
                    <a:ea typeface="黑体" pitchFamily="2" charset="-122"/>
                  </a:rPr>
                  <a:t>HA</a:t>
                </a:r>
                <a:r>
                  <a:rPr kumimoji="1" lang="en-US" altLang="zh-CN" sz="1400" b="0" u="none" baseline="-25000">
                    <a:solidFill>
                      <a:srgbClr val="333399"/>
                    </a:solidFill>
                    <a:latin typeface="Arial" charset="0"/>
                    <a:ea typeface="黑体" pitchFamily="2" charset="-122"/>
                  </a:rPr>
                  <a:t>4</a:t>
                </a:r>
                <a:r>
                  <a:rPr kumimoji="1" lang="en-US" altLang="zh-CN" sz="1400" b="0" u="none">
                    <a:solidFill>
                      <a:srgbClr val="333399"/>
                    </a:solidFill>
                    <a:latin typeface="Arial" charset="0"/>
                    <a:ea typeface="黑体" pitchFamily="2" charset="-122"/>
                  </a:rPr>
                  <a:t> </a:t>
                </a:r>
                <a:r>
                  <a:rPr kumimoji="1" lang="zh-CN" altLang="en-US" sz="1400" b="0" u="none">
                    <a:solidFill>
                      <a:srgbClr val="333399"/>
                    </a:solidFill>
                    <a:latin typeface="Arial" charset="0"/>
                    <a:ea typeface="黑体" pitchFamily="2" charset="-122"/>
                  </a:rPr>
                  <a:t>到 </a:t>
                </a:r>
                <a:r>
                  <a:rPr kumimoji="1" lang="en-US" altLang="zh-CN" sz="1400" b="0" u="none">
                    <a:solidFill>
                      <a:srgbClr val="333399"/>
                    </a:solidFill>
                    <a:latin typeface="Arial" charset="0"/>
                    <a:ea typeface="黑体" pitchFamily="2" charset="-122"/>
                  </a:rPr>
                  <a:t>HA</a:t>
                </a:r>
                <a:r>
                  <a:rPr kumimoji="1" lang="en-US" altLang="zh-CN" sz="1400" b="0" u="none" baseline="-25000">
                    <a:solidFill>
                      <a:srgbClr val="333399"/>
                    </a:solidFill>
                    <a:latin typeface="Arial" charset="0"/>
                    <a:ea typeface="黑体" pitchFamily="2" charset="-122"/>
                  </a:rPr>
                  <a:t>5</a:t>
                </a:r>
              </a:p>
            </p:txBody>
          </p:sp>
          <p:sp>
            <p:nvSpPr>
              <p:cNvPr id="19514" name="AutoShape 7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grpSp>
        <p:grpSp>
          <p:nvGrpSpPr>
            <p:cNvPr id="19508" name="Group 71"/>
            <p:cNvGrpSpPr>
              <a:grpSpLocks/>
            </p:cNvGrpSpPr>
            <p:nvPr/>
          </p:nvGrpSpPr>
          <p:grpSpPr bwMode="auto">
            <a:xfrm>
              <a:off x="4032" y="3523"/>
              <a:ext cx="1248" cy="240"/>
              <a:chOff x="480" y="3120"/>
              <a:chExt cx="1248" cy="240"/>
            </a:xfrm>
          </p:grpSpPr>
          <p:sp>
            <p:nvSpPr>
              <p:cNvPr id="19511" name="Rectangle 72"/>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p:spPr>
            <p:txBody>
              <a:bodyPr wrap="none" anchor="ctr"/>
              <a:lstStyle/>
              <a:p>
                <a:pPr algn="ctr"/>
                <a:r>
                  <a:rPr kumimoji="1" lang="zh-CN" altLang="en-US" sz="1400" b="0" u="none">
                    <a:solidFill>
                      <a:srgbClr val="333399"/>
                    </a:solidFill>
                    <a:latin typeface="Arial" charset="0"/>
                    <a:ea typeface="黑体" pitchFamily="2" charset="-122"/>
                  </a:rPr>
                  <a:t>从 </a:t>
                </a:r>
                <a:r>
                  <a:rPr kumimoji="1" lang="en-US" altLang="zh-CN" sz="1400" b="0" u="none">
                    <a:solidFill>
                      <a:srgbClr val="333399"/>
                    </a:solidFill>
                    <a:latin typeface="Arial" charset="0"/>
                    <a:ea typeface="黑体" pitchFamily="2" charset="-122"/>
                  </a:rPr>
                  <a:t>HA</a:t>
                </a:r>
                <a:r>
                  <a:rPr kumimoji="1" lang="en-US" altLang="zh-CN" sz="1400" b="0" u="none" baseline="-25000">
                    <a:solidFill>
                      <a:srgbClr val="333399"/>
                    </a:solidFill>
                    <a:latin typeface="Arial" charset="0"/>
                    <a:ea typeface="黑体" pitchFamily="2" charset="-122"/>
                  </a:rPr>
                  <a:t>6</a:t>
                </a:r>
                <a:r>
                  <a:rPr kumimoji="1" lang="en-US" altLang="zh-CN" sz="1400" b="0" u="none">
                    <a:solidFill>
                      <a:srgbClr val="333399"/>
                    </a:solidFill>
                    <a:latin typeface="Arial" charset="0"/>
                    <a:ea typeface="黑体" pitchFamily="2" charset="-122"/>
                  </a:rPr>
                  <a:t> </a:t>
                </a:r>
                <a:r>
                  <a:rPr kumimoji="1" lang="zh-CN" altLang="en-US" sz="1400" b="0" u="none">
                    <a:solidFill>
                      <a:srgbClr val="333399"/>
                    </a:solidFill>
                    <a:latin typeface="Arial" charset="0"/>
                    <a:ea typeface="黑体" pitchFamily="2" charset="-122"/>
                  </a:rPr>
                  <a:t>到 </a:t>
                </a:r>
                <a:r>
                  <a:rPr kumimoji="1" lang="en-US" altLang="zh-CN" sz="1400" b="0" u="none">
                    <a:solidFill>
                      <a:srgbClr val="333399"/>
                    </a:solidFill>
                    <a:latin typeface="Arial" charset="0"/>
                    <a:ea typeface="黑体" pitchFamily="2" charset="-122"/>
                  </a:rPr>
                  <a:t>HA</a:t>
                </a:r>
                <a:r>
                  <a:rPr kumimoji="1" lang="en-US" altLang="zh-CN" sz="1400" b="0" u="none" baseline="-25000">
                    <a:solidFill>
                      <a:srgbClr val="333399"/>
                    </a:solidFill>
                    <a:latin typeface="Arial" charset="0"/>
                    <a:ea typeface="黑体" pitchFamily="2" charset="-122"/>
                  </a:rPr>
                  <a:t>2</a:t>
                </a:r>
              </a:p>
            </p:txBody>
          </p:sp>
          <p:sp>
            <p:nvSpPr>
              <p:cNvPr id="19512" name="AutoShape 7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p:spPr>
            <p:txBody>
              <a:bodyPr wrap="none" anchor="ctr"/>
              <a:lstStyle/>
              <a:p>
                <a:endParaRPr lang="zh-CN" altLang="en-US" sz="2000" b="0" u="none">
                  <a:solidFill>
                    <a:schemeClr val="tx1"/>
                  </a:solidFill>
                  <a:latin typeface="Tahoma" pitchFamily="34" charset="0"/>
                  <a:ea typeface="黑体" pitchFamily="2" charset="-122"/>
                </a:endParaRPr>
              </a:p>
            </p:txBody>
          </p:sp>
        </p:grpSp>
        <p:sp>
          <p:nvSpPr>
            <p:cNvPr id="19509" name="Text Box 74"/>
            <p:cNvSpPr txBox="1">
              <a:spLocks noChangeArrowheads="1"/>
            </p:cNvSpPr>
            <p:nvPr/>
          </p:nvSpPr>
          <p:spPr bwMode="auto">
            <a:xfrm>
              <a:off x="4321" y="3791"/>
              <a:ext cx="660" cy="272"/>
            </a:xfrm>
            <a:prstGeom prst="rect">
              <a:avLst/>
            </a:prstGeom>
            <a:noFill/>
            <a:ln w="9525">
              <a:noFill/>
              <a:miter lim="800000"/>
              <a:headEnd/>
              <a:tailEnd/>
            </a:ln>
          </p:spPr>
          <p:txBody>
            <a:bodyPr wrap="none">
              <a:spAutoFit/>
            </a:bodyPr>
            <a:lstStyle/>
            <a:p>
              <a:r>
                <a:rPr kumimoji="1" lang="en-US" altLang="zh-CN" sz="1400" b="0" u="none">
                  <a:solidFill>
                    <a:srgbClr val="333399"/>
                  </a:solidFill>
                  <a:latin typeface="Arial" charset="0"/>
                  <a:ea typeface="黑体" pitchFamily="2" charset="-122"/>
                </a:rPr>
                <a:t>MAC </a:t>
              </a:r>
              <a:r>
                <a:rPr kumimoji="1" lang="zh-CN" altLang="en-US" sz="1400" b="0" u="none">
                  <a:solidFill>
                    <a:srgbClr val="333399"/>
                  </a:solidFill>
                  <a:latin typeface="Arial" charset="0"/>
                  <a:ea typeface="黑体" pitchFamily="2" charset="-122"/>
                </a:rPr>
                <a:t>帧</a:t>
              </a:r>
            </a:p>
          </p:txBody>
        </p:sp>
        <p:sp>
          <p:nvSpPr>
            <p:cNvPr id="19510" name="Text Box 75"/>
            <p:cNvSpPr txBox="1">
              <a:spLocks noChangeArrowheads="1"/>
            </p:cNvSpPr>
            <p:nvPr/>
          </p:nvSpPr>
          <p:spPr bwMode="auto">
            <a:xfrm>
              <a:off x="2504" y="3791"/>
              <a:ext cx="661" cy="272"/>
            </a:xfrm>
            <a:prstGeom prst="rect">
              <a:avLst/>
            </a:prstGeom>
            <a:noFill/>
            <a:ln w="9525">
              <a:noFill/>
              <a:miter lim="800000"/>
              <a:headEnd/>
              <a:tailEnd/>
            </a:ln>
          </p:spPr>
          <p:txBody>
            <a:bodyPr wrap="none">
              <a:spAutoFit/>
            </a:bodyPr>
            <a:lstStyle/>
            <a:p>
              <a:r>
                <a:rPr kumimoji="1" lang="en-US" altLang="zh-CN" sz="1400" b="0" u="none">
                  <a:solidFill>
                    <a:srgbClr val="333399"/>
                  </a:solidFill>
                  <a:latin typeface="Arial" charset="0"/>
                  <a:ea typeface="黑体" pitchFamily="2" charset="-122"/>
                </a:rPr>
                <a:t>MAC </a:t>
              </a:r>
              <a:r>
                <a:rPr kumimoji="1" lang="zh-CN" altLang="en-US" sz="1400" b="0" u="none">
                  <a:solidFill>
                    <a:srgbClr val="333399"/>
                  </a:solidFill>
                  <a:latin typeface="Arial" charset="0"/>
                  <a:ea typeface="黑体" pitchFamily="2" charset="-122"/>
                </a:rPr>
                <a:t>帧</a:t>
              </a:r>
            </a:p>
          </p:txBody>
        </p:sp>
      </p:grpSp>
      <p:sp>
        <p:nvSpPr>
          <p:cNvPr id="12" name="AutoShape 6"/>
          <p:cNvSpPr>
            <a:spLocks noChangeArrowheads="1"/>
          </p:cNvSpPr>
          <p:nvPr/>
        </p:nvSpPr>
        <p:spPr bwMode="auto">
          <a:xfrm>
            <a:off x="997581" y="869421"/>
            <a:ext cx="4790630" cy="1064584"/>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gn="ctr">
              <a:lnSpc>
                <a:spcPct val="115000"/>
              </a:lnSpc>
              <a:spcBef>
                <a:spcPct val="20000"/>
              </a:spcBef>
              <a:defRPr/>
            </a:pPr>
            <a:r>
              <a:rPr lang="zh-CN" altLang="en-US" sz="2000" b="0" u="none">
                <a:solidFill>
                  <a:srgbClr val="FFFF00"/>
                </a:solidFill>
              </a:rPr>
              <a:t>路由器根据目的站的 </a:t>
            </a:r>
          </a:p>
          <a:p>
            <a:pPr algn="ctr">
              <a:lnSpc>
                <a:spcPct val="115000"/>
              </a:lnSpc>
              <a:spcBef>
                <a:spcPct val="20000"/>
              </a:spcBef>
              <a:defRPr/>
            </a:pPr>
            <a:r>
              <a:rPr lang="en-US" altLang="zh-CN" sz="2000" b="0" u="none">
                <a:solidFill>
                  <a:srgbClr val="FFFF00"/>
                </a:solidFill>
              </a:rPr>
              <a:t>IP </a:t>
            </a:r>
            <a:r>
              <a:rPr lang="zh-CN" altLang="en-US" sz="2000" b="0" u="none">
                <a:solidFill>
                  <a:srgbClr val="FFFF00"/>
                </a:solidFill>
              </a:rPr>
              <a:t>地址的网络号进行路由选择</a:t>
            </a:r>
            <a:endParaRPr lang="en-US" altLang="zh-CN" sz="2000" b="0" u="none">
              <a:solidFill>
                <a:srgbClr val="FFFF00"/>
              </a:solidFill>
            </a:endParaRPr>
          </a:p>
        </p:txBody>
      </p:sp>
      <p:sp>
        <p:nvSpPr>
          <p:cNvPr id="2" name="AutoShape 6"/>
          <p:cNvSpPr>
            <a:spLocks noChangeArrowheads="1"/>
          </p:cNvSpPr>
          <p:nvPr/>
        </p:nvSpPr>
        <p:spPr bwMode="auto">
          <a:xfrm>
            <a:off x="986469" y="869421"/>
            <a:ext cx="4790630" cy="1064584"/>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gn="ctr">
              <a:lnSpc>
                <a:spcPct val="115000"/>
              </a:lnSpc>
              <a:spcBef>
                <a:spcPct val="20000"/>
              </a:spcBef>
              <a:defRPr/>
            </a:pPr>
            <a:r>
              <a:rPr lang="zh-CN" altLang="en-US" sz="2000" b="0" u="none">
                <a:solidFill>
                  <a:srgbClr val="FFFF00"/>
                </a:solidFill>
              </a:rPr>
              <a:t>在具体物理网络的链路层</a:t>
            </a:r>
          </a:p>
          <a:p>
            <a:pPr algn="ctr">
              <a:lnSpc>
                <a:spcPct val="115000"/>
              </a:lnSpc>
              <a:spcBef>
                <a:spcPct val="20000"/>
              </a:spcBef>
              <a:defRPr/>
            </a:pPr>
            <a:r>
              <a:rPr lang="zh-CN" altLang="en-US" sz="2000" b="0" u="none">
                <a:solidFill>
                  <a:srgbClr val="FFFF00"/>
                </a:solidFill>
              </a:rPr>
              <a:t>只能看见 </a:t>
            </a:r>
            <a:r>
              <a:rPr lang="en-US" altLang="zh-CN" sz="2000" b="0" u="none">
                <a:solidFill>
                  <a:srgbClr val="FFFF00"/>
                </a:solidFill>
              </a:rPr>
              <a:t>MAC </a:t>
            </a:r>
            <a:r>
              <a:rPr lang="zh-CN" altLang="en-US" sz="2000" b="0" u="none">
                <a:solidFill>
                  <a:srgbClr val="FFFF00"/>
                </a:solidFill>
              </a:rPr>
              <a:t>帧而看不见 </a:t>
            </a:r>
            <a:r>
              <a:rPr lang="en-US" altLang="zh-CN" sz="2000" b="0" u="none">
                <a:solidFill>
                  <a:srgbClr val="FFFF00"/>
                </a:solidFill>
              </a:rPr>
              <a:t>IP </a:t>
            </a:r>
            <a:r>
              <a:rPr lang="zh-CN" altLang="en-US" sz="2000" b="0" u="none">
                <a:solidFill>
                  <a:srgbClr val="FFFF00"/>
                </a:solidFill>
              </a:rPr>
              <a:t>分组</a:t>
            </a:r>
            <a:endParaRPr lang="en-US" altLang="zh-CN" sz="2000" b="0" u="none">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33891"/>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3000"/>
                            </p:stCondLst>
                            <p:childTnLst>
                              <p:par>
                                <p:cTn id="12" presetID="3" presetClass="entr" presetSubtype="1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idx="4294967295"/>
          </p:nvPr>
        </p:nvSpPr>
        <p:spPr>
          <a:xfrm>
            <a:off x="179388" y="676275"/>
            <a:ext cx="3421062" cy="744538"/>
          </a:xfrm>
        </p:spPr>
        <p:txBody>
          <a:bodyPr/>
          <a:lstStyle/>
          <a:p>
            <a:r>
              <a:rPr lang="zh-CN" altLang="en-US" sz="2400" smtClean="0">
                <a:solidFill>
                  <a:srgbClr val="007D7A"/>
                </a:solidFill>
                <a:latin typeface="Times New Roman" pitchFamily="18" charset="0"/>
                <a:ea typeface="微软雅黑" pitchFamily="34" charset="-122"/>
              </a:rPr>
              <a:t>二、地址解析协议</a:t>
            </a:r>
          </a:p>
        </p:txBody>
      </p:sp>
      <p:sp>
        <p:nvSpPr>
          <p:cNvPr id="40965" name="Rectangle 2"/>
          <p:cNvSpPr>
            <a:spLocks noChangeArrowheads="1"/>
          </p:cNvSpPr>
          <p:nvPr/>
        </p:nvSpPr>
        <p:spPr bwMode="auto">
          <a:xfrm>
            <a:off x="250825" y="1347788"/>
            <a:ext cx="6192838" cy="1617662"/>
          </a:xfrm>
          <a:prstGeom prst="rect">
            <a:avLst/>
          </a:prstGeom>
          <a:noFill/>
          <a:ln w="9525">
            <a:noFill/>
            <a:miter lim="800000"/>
            <a:headEnd/>
            <a:tailEnd/>
          </a:ln>
        </p:spPr>
        <p:txBody>
          <a:bodyPr/>
          <a:lstStyle/>
          <a:p>
            <a:pPr marL="179388" indent="-179388" eaLnBrk="0" hangingPunct="0">
              <a:lnSpc>
                <a:spcPct val="120000"/>
              </a:lnSpc>
              <a:spcBef>
                <a:spcPct val="20000"/>
              </a:spcBef>
              <a:buFontTx/>
              <a:buChar char="•"/>
            </a:pPr>
            <a:r>
              <a:rPr lang="zh-CN" altLang="en-US" sz="2000" b="0" u="none" dirty="0">
                <a:solidFill>
                  <a:srgbClr val="C00000"/>
                </a:solidFill>
              </a:rPr>
              <a:t>地址解析</a:t>
            </a:r>
            <a:r>
              <a:rPr lang="en-US" altLang="zh-CN" sz="2000" b="0" u="none" dirty="0" smtClean="0">
                <a:solidFill>
                  <a:srgbClr val="C00000"/>
                </a:solidFill>
              </a:rPr>
              <a:t>ARP</a:t>
            </a:r>
            <a:r>
              <a:rPr lang="zh-CN" altLang="en-US" sz="2000" b="0" u="none" dirty="0" smtClean="0">
                <a:solidFill>
                  <a:srgbClr val="1A3868"/>
                </a:solidFill>
              </a:rPr>
              <a:t>（</a:t>
            </a:r>
            <a:r>
              <a:rPr lang="en-US" altLang="zh-CN" sz="2000" b="0" u="none" dirty="0" smtClean="0">
                <a:solidFill>
                  <a:srgbClr val="1A3868"/>
                </a:solidFill>
              </a:rPr>
              <a:t>Address Resolution Protocol</a:t>
            </a:r>
            <a:r>
              <a:rPr lang="zh-CN" altLang="en-US" sz="2000" b="0" u="none" dirty="0" smtClean="0">
                <a:solidFill>
                  <a:srgbClr val="1A3868"/>
                </a:solidFill>
              </a:rPr>
              <a:t>）：</a:t>
            </a:r>
            <a:r>
              <a:rPr lang="zh-CN" altLang="en-US" sz="2000" b="0" u="none" dirty="0">
                <a:solidFill>
                  <a:srgbClr val="1A3868"/>
                </a:solidFill>
              </a:rPr>
              <a:t>从已知的</a:t>
            </a:r>
            <a:r>
              <a:rPr lang="en-US" altLang="zh-CN" sz="2000" b="0" u="none" dirty="0">
                <a:solidFill>
                  <a:srgbClr val="1A3868"/>
                </a:solidFill>
              </a:rPr>
              <a:t>IP</a:t>
            </a:r>
            <a:r>
              <a:rPr lang="zh-CN" altLang="en-US" sz="2000" b="0" u="none" dirty="0">
                <a:solidFill>
                  <a:srgbClr val="1A3868"/>
                </a:solidFill>
              </a:rPr>
              <a:t>地址找出对应物理地址的映射过程；</a:t>
            </a:r>
          </a:p>
          <a:p>
            <a:pPr marL="179388" indent="-179388" eaLnBrk="0" hangingPunct="0">
              <a:lnSpc>
                <a:spcPct val="120000"/>
              </a:lnSpc>
              <a:spcBef>
                <a:spcPct val="20000"/>
              </a:spcBef>
              <a:buFontTx/>
              <a:buChar char="•"/>
            </a:pPr>
            <a:r>
              <a:rPr lang="zh-CN" altLang="en-US" sz="2000" b="0" u="none" dirty="0">
                <a:solidFill>
                  <a:srgbClr val="C00000"/>
                </a:solidFill>
              </a:rPr>
              <a:t>反向地址解析</a:t>
            </a:r>
            <a:r>
              <a:rPr lang="en-US" altLang="zh-CN" sz="2000" b="0" u="none" dirty="0">
                <a:solidFill>
                  <a:srgbClr val="C00000"/>
                </a:solidFill>
              </a:rPr>
              <a:t>RARP</a:t>
            </a:r>
            <a:r>
              <a:rPr lang="zh-CN" altLang="en-US" sz="2000" b="0" u="none" dirty="0">
                <a:solidFill>
                  <a:srgbClr val="1A3868"/>
                </a:solidFill>
              </a:rPr>
              <a:t>：从已知的物理地址找出对应</a:t>
            </a:r>
            <a:r>
              <a:rPr lang="en-US" altLang="zh-CN" sz="2000" b="0" u="none" dirty="0">
                <a:solidFill>
                  <a:srgbClr val="1A3868"/>
                </a:solidFill>
              </a:rPr>
              <a:t>IP</a:t>
            </a:r>
            <a:r>
              <a:rPr lang="zh-CN" altLang="en-US" sz="2000" b="0" u="none" dirty="0">
                <a:solidFill>
                  <a:srgbClr val="1A3868"/>
                </a:solidFill>
              </a:rPr>
              <a:t>地址的映射过程</a:t>
            </a:r>
            <a:r>
              <a:rPr lang="zh-CN" altLang="en-US" sz="1800" u="none" dirty="0">
                <a:solidFill>
                  <a:srgbClr val="267326"/>
                </a:solidFill>
                <a:latin typeface="Arial" charset="0"/>
                <a:ea typeface="楷体_GB2312" pitchFamily="49" charset="-122"/>
              </a:rPr>
              <a:t>。</a:t>
            </a:r>
          </a:p>
        </p:txBody>
      </p:sp>
      <p:pic>
        <p:nvPicPr>
          <p:cNvPr id="40966" name="Picture 6"/>
          <p:cNvPicPr>
            <a:picLocks noChangeAspect="1" noChangeArrowheads="1"/>
          </p:cNvPicPr>
          <p:nvPr/>
        </p:nvPicPr>
        <p:blipFill>
          <a:blip r:embed="rId3" cstate="print"/>
          <a:srcRect/>
          <a:stretch>
            <a:fillRect/>
          </a:stretch>
        </p:blipFill>
        <p:spPr bwMode="auto">
          <a:xfrm>
            <a:off x="1549400" y="3076575"/>
            <a:ext cx="3382963" cy="1944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5">
                                            <p:txEl>
                                              <p:pRg st="1" end="1"/>
                                            </p:txEl>
                                          </p:spTgt>
                                        </p:tgtEl>
                                        <p:attrNameLst>
                                          <p:attrName>style.visibility</p:attrName>
                                        </p:attrNameLst>
                                      </p:cBhvr>
                                      <p:to>
                                        <p:strVal val="visible"/>
                                      </p:to>
                                    </p:set>
                                    <p:animEffect transition="in" filter="blinds(horizontal)">
                                      <p:cBhvr>
                                        <p:cTn id="7" dur="500"/>
                                        <p:tgtEl>
                                          <p:spTgt spid="4096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blinds(horizontal)">
                                      <p:cBhvr>
                                        <p:cTn id="12"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标题 1"/>
          <p:cNvSpPr>
            <a:spLocks noGrp="1"/>
          </p:cNvSpPr>
          <p:nvPr>
            <p:ph type="title" idx="4294967295"/>
          </p:nvPr>
        </p:nvSpPr>
        <p:spPr>
          <a:xfrm>
            <a:off x="647700" y="733425"/>
            <a:ext cx="4787900" cy="614363"/>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ARP </a:t>
            </a:r>
            <a:r>
              <a:rPr lang="zh-CN" altLang="en-US" sz="2400" dirty="0" smtClean="0">
                <a:solidFill>
                  <a:srgbClr val="007D7A"/>
                </a:solidFill>
                <a:latin typeface="Times New Roman" pitchFamily="18" charset="0"/>
                <a:ea typeface="微软雅黑" pitchFamily="34" charset="-122"/>
                <a:cs typeface="Times New Roman" pitchFamily="18" charset="0"/>
              </a:rPr>
              <a:t>分组格式</a:t>
            </a:r>
          </a:p>
        </p:txBody>
      </p:sp>
      <p:pic>
        <p:nvPicPr>
          <p:cNvPr id="2" name="图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536" y="1377549"/>
            <a:ext cx="7848778" cy="2906778"/>
          </a:xfrm>
          <a:prstGeom prst="rect">
            <a:avLst/>
          </a:prstGeom>
        </p:spPr>
      </p:pic>
      <p:sp>
        <p:nvSpPr>
          <p:cNvPr id="3" name="矩形 2"/>
          <p:cNvSpPr/>
          <p:nvPr/>
        </p:nvSpPr>
        <p:spPr>
          <a:xfrm>
            <a:off x="2339705" y="4516760"/>
            <a:ext cx="3960440" cy="400110"/>
          </a:xfrm>
          <a:prstGeom prst="rect">
            <a:avLst/>
          </a:prstGeom>
        </p:spPr>
        <p:txBody>
          <a:bodyPr wrap="square">
            <a:spAutoFit/>
          </a:bodyPr>
          <a:lstStyle/>
          <a:p>
            <a:r>
              <a:rPr lang="en-US" altLang="zh-CN" sz="2000" b="0" u="none" dirty="0" smtClean="0">
                <a:solidFill>
                  <a:srgbClr val="1A3868"/>
                </a:solidFill>
              </a:rPr>
              <a:t>ARP</a:t>
            </a:r>
            <a:r>
              <a:rPr lang="zh-CN" altLang="en-US" sz="2000" b="0" u="none" dirty="0" smtClean="0">
                <a:solidFill>
                  <a:srgbClr val="1A3868"/>
                </a:solidFill>
              </a:rPr>
              <a:t>报文封装在以太网帧中</a:t>
            </a:r>
            <a:endParaRPr lang="zh-CN" alt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idx="4294967295"/>
          </p:nvPr>
        </p:nvSpPr>
        <p:spPr>
          <a:xfrm>
            <a:off x="468313" y="768350"/>
            <a:ext cx="6429375" cy="508000"/>
          </a:xfrm>
        </p:spPr>
        <p:txBody>
          <a:bodyPr/>
          <a:lstStyle/>
          <a:p>
            <a:pPr algn="l"/>
            <a:r>
              <a:rPr lang="en-US" altLang="zh-CN" sz="2400" smtClean="0">
                <a:solidFill>
                  <a:srgbClr val="007D7A"/>
                </a:solidFill>
                <a:latin typeface="Times New Roman" pitchFamily="18" charset="0"/>
                <a:ea typeface="微软雅黑" pitchFamily="34" charset="-122"/>
                <a:cs typeface="Times New Roman" pitchFamily="18" charset="0"/>
              </a:rPr>
              <a:t>ARP</a:t>
            </a:r>
            <a:r>
              <a:rPr lang="zh-CN" altLang="en-US" sz="2400" smtClean="0">
                <a:solidFill>
                  <a:srgbClr val="007D7A"/>
                </a:solidFill>
                <a:latin typeface="Times New Roman" pitchFamily="18" charset="0"/>
                <a:ea typeface="微软雅黑" pitchFamily="34" charset="-122"/>
                <a:cs typeface="Times New Roman" pitchFamily="18" charset="0"/>
              </a:rPr>
              <a:t>分组字段的作用</a:t>
            </a:r>
          </a:p>
        </p:txBody>
      </p:sp>
      <p:sp>
        <p:nvSpPr>
          <p:cNvPr id="39938" name="内容占位符 2"/>
          <p:cNvSpPr>
            <a:spLocks noGrp="1"/>
          </p:cNvSpPr>
          <p:nvPr>
            <p:ph idx="4294967295"/>
          </p:nvPr>
        </p:nvSpPr>
        <p:spPr>
          <a:xfrm>
            <a:off x="396875" y="1347788"/>
            <a:ext cx="6480175" cy="3457575"/>
          </a:xfrm>
        </p:spPr>
        <p:txBody>
          <a:bodyPr/>
          <a:lstStyle/>
          <a:p>
            <a:pPr marL="268288" indent="-268288">
              <a:lnSpc>
                <a:spcPct val="110000"/>
              </a:lnSpc>
              <a:spcAft>
                <a:spcPct val="10000"/>
              </a:spcAft>
              <a:buFontTx/>
              <a:buNone/>
            </a:pPr>
            <a:r>
              <a:rPr lang="zh-CN" altLang="en-US" sz="2000" dirty="0" smtClean="0">
                <a:solidFill>
                  <a:srgbClr val="1A3868"/>
                </a:solidFill>
                <a:latin typeface="Times New Roman" pitchFamily="18" charset="0"/>
                <a:ea typeface="微软雅黑" pitchFamily="34" charset="-122"/>
                <a:cs typeface="Times New Roman" pitchFamily="18" charset="0"/>
              </a:rPr>
              <a:t>硬件类型</a:t>
            </a:r>
          </a:p>
          <a:p>
            <a:pPr marL="268288" indent="-268288">
              <a:lnSpc>
                <a:spcPct val="110000"/>
              </a:lnSpc>
              <a:spcBef>
                <a:spcPct val="10000"/>
              </a:spcBef>
              <a:spcAft>
                <a:spcPct val="10000"/>
              </a:spcAft>
            </a:pPr>
            <a:r>
              <a:rPr lang="zh-CN" altLang="en-US" sz="2000" dirty="0" smtClean="0">
                <a:solidFill>
                  <a:srgbClr val="1A3868"/>
                </a:solidFill>
                <a:latin typeface="Times New Roman" pitchFamily="18" charset="0"/>
                <a:ea typeface="微软雅黑" pitchFamily="34" charset="-122"/>
                <a:cs typeface="Times New Roman" pitchFamily="18" charset="0"/>
              </a:rPr>
              <a:t>表示物理网络类型；值为</a:t>
            </a:r>
            <a:r>
              <a:rPr lang="en-US" altLang="zh-CN" sz="2000" dirty="0" smtClean="0">
                <a:solidFill>
                  <a:srgbClr val="1A3868"/>
                </a:solidFill>
                <a:latin typeface="Times New Roman" pitchFamily="18" charset="0"/>
                <a:ea typeface="微软雅黑" pitchFamily="34" charset="-122"/>
                <a:cs typeface="Times New Roman" pitchFamily="18" charset="0"/>
              </a:rPr>
              <a:t>1</a:t>
            </a:r>
            <a:r>
              <a:rPr lang="zh-CN" altLang="en-US" sz="2000" dirty="0" smtClean="0">
                <a:solidFill>
                  <a:srgbClr val="1A3868"/>
                </a:solidFill>
                <a:latin typeface="Times New Roman" pitchFamily="18" charset="0"/>
                <a:ea typeface="微软雅黑" pitchFamily="34" charset="-122"/>
                <a:cs typeface="Times New Roman" pitchFamily="18" charset="0"/>
              </a:rPr>
              <a:t>表示发送端是</a:t>
            </a:r>
            <a:r>
              <a:rPr lang="en-US" altLang="zh-CN" sz="2000" dirty="0" smtClean="0">
                <a:solidFill>
                  <a:srgbClr val="1A3868"/>
                </a:solidFill>
                <a:latin typeface="Times New Roman" pitchFamily="18" charset="0"/>
                <a:ea typeface="微软雅黑" pitchFamily="34" charset="-122"/>
                <a:cs typeface="Times New Roman" pitchFamily="18" charset="0"/>
              </a:rPr>
              <a:t>Ethernet</a:t>
            </a:r>
            <a:r>
              <a:rPr lang="zh-CN" altLang="en-US" sz="2000" dirty="0" smtClean="0">
                <a:solidFill>
                  <a:srgbClr val="1A3868"/>
                </a:solidFill>
                <a:latin typeface="Times New Roman" pitchFamily="18" charset="0"/>
                <a:ea typeface="微软雅黑" pitchFamily="34" charset="-122"/>
                <a:cs typeface="Times New Roman" pitchFamily="18" charset="0"/>
              </a:rPr>
              <a:t>；</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marL="268288" indent="-268288">
              <a:lnSpc>
                <a:spcPct val="110000"/>
              </a:lnSpc>
              <a:spcAft>
                <a:spcPct val="10000"/>
              </a:spcAft>
              <a:buFontTx/>
              <a:buNone/>
            </a:pPr>
            <a:r>
              <a:rPr lang="zh-CN" altLang="en-US" sz="2000" dirty="0" smtClean="0">
                <a:solidFill>
                  <a:srgbClr val="1A3868"/>
                </a:solidFill>
                <a:latin typeface="Times New Roman" pitchFamily="18" charset="0"/>
                <a:ea typeface="微软雅黑" pitchFamily="34" charset="-122"/>
                <a:cs typeface="Times New Roman" pitchFamily="18" charset="0"/>
              </a:rPr>
              <a:t>协议类型</a:t>
            </a:r>
          </a:p>
          <a:p>
            <a:pPr marL="268288" indent="-268288">
              <a:lnSpc>
                <a:spcPct val="110000"/>
              </a:lnSpc>
              <a:spcBef>
                <a:spcPct val="10000"/>
              </a:spcBef>
              <a:spcAft>
                <a:spcPct val="10000"/>
              </a:spcAft>
            </a:pPr>
            <a:r>
              <a:rPr lang="zh-CN" altLang="en-US" sz="2000" dirty="0" smtClean="0">
                <a:solidFill>
                  <a:srgbClr val="1A3868"/>
                </a:solidFill>
                <a:latin typeface="Times New Roman" pitchFamily="18" charset="0"/>
                <a:ea typeface="微软雅黑" pitchFamily="34" charset="-122"/>
                <a:cs typeface="Times New Roman" pitchFamily="18" charset="0"/>
              </a:rPr>
              <a:t>表示网络层协议类型；值为</a:t>
            </a:r>
            <a:r>
              <a:rPr lang="en-US" altLang="zh-CN" sz="2000" dirty="0" smtClean="0">
                <a:solidFill>
                  <a:srgbClr val="1A3868"/>
                </a:solidFill>
                <a:latin typeface="Times New Roman" pitchFamily="18" charset="0"/>
                <a:ea typeface="微软雅黑" pitchFamily="34" charset="-122"/>
                <a:cs typeface="Times New Roman" pitchFamily="18" charset="0"/>
              </a:rPr>
              <a:t>0x0800</a:t>
            </a:r>
            <a:r>
              <a:rPr lang="zh-CN" altLang="en-US" sz="2000" dirty="0" smtClean="0">
                <a:solidFill>
                  <a:srgbClr val="1A3868"/>
                </a:solidFill>
                <a:latin typeface="Times New Roman" pitchFamily="18" charset="0"/>
                <a:ea typeface="微软雅黑" pitchFamily="34" charset="-122"/>
                <a:cs typeface="Times New Roman" pitchFamily="18" charset="0"/>
              </a:rPr>
              <a:t>，表示</a:t>
            </a:r>
            <a:r>
              <a:rPr lang="en-US" altLang="zh-CN" sz="2000" dirty="0" smtClean="0">
                <a:solidFill>
                  <a:srgbClr val="1A3868"/>
                </a:solidFill>
                <a:latin typeface="Times New Roman" pitchFamily="18" charset="0"/>
                <a:ea typeface="微软雅黑" pitchFamily="34" charset="-122"/>
                <a:cs typeface="Times New Roman" pitchFamily="18" charset="0"/>
              </a:rPr>
              <a:t>IPv4</a:t>
            </a:r>
            <a:r>
              <a:rPr lang="zh-CN" altLang="en-US" sz="2000" dirty="0" smtClean="0">
                <a:solidFill>
                  <a:srgbClr val="1A3868"/>
                </a:solidFill>
                <a:latin typeface="Times New Roman" pitchFamily="18" charset="0"/>
                <a:ea typeface="微软雅黑" pitchFamily="34" charset="-122"/>
                <a:cs typeface="Times New Roman" pitchFamily="18" charset="0"/>
              </a:rPr>
              <a:t>协议；</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marL="268288" indent="-268288">
              <a:lnSpc>
                <a:spcPct val="110000"/>
              </a:lnSpc>
              <a:spcAft>
                <a:spcPct val="10000"/>
              </a:spcAft>
              <a:buFontTx/>
              <a:buNone/>
            </a:pPr>
            <a:r>
              <a:rPr lang="zh-CN" altLang="en-US" sz="2000" dirty="0" smtClean="0">
                <a:solidFill>
                  <a:srgbClr val="1A3868"/>
                </a:solidFill>
                <a:latin typeface="Times New Roman" pitchFamily="18" charset="0"/>
                <a:ea typeface="微软雅黑" pitchFamily="34" charset="-122"/>
                <a:cs typeface="Times New Roman" pitchFamily="18" charset="0"/>
              </a:rPr>
              <a:t>硬件地址长度</a:t>
            </a:r>
          </a:p>
          <a:p>
            <a:pPr marL="268288" indent="-268288">
              <a:lnSpc>
                <a:spcPct val="110000"/>
              </a:lnSpc>
              <a:spcBef>
                <a:spcPct val="10000"/>
              </a:spcBef>
              <a:spcAft>
                <a:spcPct val="10000"/>
              </a:spcAft>
            </a:pPr>
            <a:r>
              <a:rPr lang="zh-CN" altLang="en-US" sz="2000" dirty="0" smtClean="0">
                <a:solidFill>
                  <a:srgbClr val="1A3868"/>
                </a:solidFill>
                <a:latin typeface="Times New Roman" pitchFamily="18" charset="0"/>
                <a:ea typeface="微软雅黑" pitchFamily="34" charset="-122"/>
                <a:cs typeface="Times New Roman" pitchFamily="18" charset="0"/>
              </a:rPr>
              <a:t>表示物理地址长度；值为</a:t>
            </a:r>
            <a:r>
              <a:rPr lang="en-US" altLang="zh-CN" sz="2000" dirty="0" smtClean="0">
                <a:solidFill>
                  <a:srgbClr val="1A3868"/>
                </a:solidFill>
                <a:latin typeface="Times New Roman" pitchFamily="18" charset="0"/>
                <a:ea typeface="微软雅黑" pitchFamily="34" charset="-122"/>
                <a:cs typeface="Times New Roman" pitchFamily="18" charset="0"/>
              </a:rPr>
              <a:t>6</a:t>
            </a:r>
            <a:r>
              <a:rPr lang="zh-CN" altLang="en-US" sz="2000" dirty="0" smtClean="0">
                <a:solidFill>
                  <a:srgbClr val="1A3868"/>
                </a:solidFill>
                <a:latin typeface="Times New Roman" pitchFamily="18" charset="0"/>
                <a:ea typeface="微软雅黑" pitchFamily="34" charset="-122"/>
                <a:cs typeface="Times New Roman" pitchFamily="18" charset="0"/>
              </a:rPr>
              <a:t>表示采用</a:t>
            </a:r>
            <a:r>
              <a:rPr lang="en-US" altLang="zh-CN" sz="2000" dirty="0" smtClean="0">
                <a:solidFill>
                  <a:srgbClr val="1A3868"/>
                </a:solidFill>
                <a:latin typeface="Times New Roman" pitchFamily="18" charset="0"/>
                <a:ea typeface="微软雅黑" pitchFamily="34" charset="-122"/>
                <a:cs typeface="Times New Roman" pitchFamily="18" charset="0"/>
              </a:rPr>
              <a:t>Ethernet</a:t>
            </a:r>
            <a:r>
              <a:rPr lang="zh-CN" altLang="en-US" sz="2000" dirty="0" smtClean="0">
                <a:solidFill>
                  <a:srgbClr val="1A3868"/>
                </a:solidFill>
                <a:latin typeface="Times New Roman" pitchFamily="18" charset="0"/>
                <a:ea typeface="微软雅黑" pitchFamily="34" charset="-122"/>
                <a:cs typeface="Times New Roman" pitchFamily="18" charset="0"/>
              </a:rPr>
              <a:t>地址；</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marL="268288" indent="-268288">
              <a:lnSpc>
                <a:spcPct val="110000"/>
              </a:lnSpc>
              <a:spcAft>
                <a:spcPct val="10000"/>
              </a:spcAft>
              <a:buFontTx/>
              <a:buNone/>
            </a:pPr>
            <a:r>
              <a:rPr lang="zh-CN" altLang="en-US" sz="2000" dirty="0" smtClean="0">
                <a:solidFill>
                  <a:srgbClr val="1A3868"/>
                </a:solidFill>
                <a:latin typeface="Times New Roman" pitchFamily="18" charset="0"/>
                <a:ea typeface="微软雅黑" pitchFamily="34" charset="-122"/>
                <a:cs typeface="Times New Roman" pitchFamily="18" charset="0"/>
              </a:rPr>
              <a:t>协议地址长度</a:t>
            </a:r>
          </a:p>
          <a:p>
            <a:pPr marL="268288" indent="-268288">
              <a:lnSpc>
                <a:spcPct val="110000"/>
              </a:lnSpc>
              <a:spcBef>
                <a:spcPct val="10000"/>
              </a:spcBef>
              <a:spcAft>
                <a:spcPct val="10000"/>
              </a:spcAft>
            </a:pPr>
            <a:r>
              <a:rPr lang="zh-CN" altLang="en-US" sz="2000" dirty="0" smtClean="0">
                <a:solidFill>
                  <a:srgbClr val="1A3868"/>
                </a:solidFill>
                <a:latin typeface="Times New Roman" pitchFamily="18" charset="0"/>
                <a:ea typeface="微软雅黑" pitchFamily="34" charset="-122"/>
                <a:cs typeface="Times New Roman" pitchFamily="18" charset="0"/>
              </a:rPr>
              <a:t>表示网络层地址长度；值为</a:t>
            </a:r>
            <a:r>
              <a:rPr lang="en-US" altLang="zh-CN" sz="2000" dirty="0" smtClean="0">
                <a:solidFill>
                  <a:srgbClr val="1A3868"/>
                </a:solidFill>
                <a:latin typeface="Times New Roman" pitchFamily="18" charset="0"/>
                <a:ea typeface="微软雅黑" pitchFamily="34" charset="-122"/>
                <a:cs typeface="Times New Roman" pitchFamily="18" charset="0"/>
              </a:rPr>
              <a:t>4</a:t>
            </a:r>
            <a:r>
              <a:rPr lang="zh-CN" altLang="en-US" sz="2000" dirty="0" smtClean="0">
                <a:solidFill>
                  <a:srgbClr val="1A3868"/>
                </a:solidFill>
                <a:latin typeface="Times New Roman" pitchFamily="18" charset="0"/>
                <a:ea typeface="微软雅黑" pitchFamily="34" charset="-122"/>
                <a:cs typeface="Times New Roman" pitchFamily="18" charset="0"/>
              </a:rPr>
              <a:t>表示采用</a:t>
            </a:r>
            <a:r>
              <a:rPr lang="en-US" altLang="zh-CN" sz="2000" dirty="0" smtClean="0">
                <a:solidFill>
                  <a:srgbClr val="1A3868"/>
                </a:solidFill>
                <a:latin typeface="Times New Roman" pitchFamily="18" charset="0"/>
                <a:ea typeface="微软雅黑" pitchFamily="34" charset="-122"/>
                <a:cs typeface="Times New Roman" pitchFamily="18" charset="0"/>
              </a:rPr>
              <a:t>IPv4</a:t>
            </a:r>
            <a:r>
              <a:rPr lang="zh-CN" altLang="en-US" sz="2000" dirty="0" smtClean="0">
                <a:solidFill>
                  <a:srgbClr val="1A3868"/>
                </a:solidFill>
                <a:latin typeface="Times New Roman" pitchFamily="18" charset="0"/>
                <a:ea typeface="微软雅黑" pitchFamily="34" charset="-122"/>
                <a:cs typeface="Times New Roman" pitchFamily="18" charset="0"/>
              </a:rPr>
              <a:t>协议；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2"/>
          <p:cNvSpPr>
            <a:spLocks noGrp="1"/>
          </p:cNvSpPr>
          <p:nvPr>
            <p:ph idx="4294967295"/>
          </p:nvPr>
        </p:nvSpPr>
        <p:spPr>
          <a:xfrm>
            <a:off x="468313" y="915988"/>
            <a:ext cx="8029575" cy="4090987"/>
          </a:xfrm>
        </p:spPr>
        <p:txBody>
          <a:bodyPr/>
          <a:lstStyle/>
          <a:p>
            <a:pPr>
              <a:lnSpc>
                <a:spcPct val="110000"/>
              </a:lnSpc>
              <a:spcBef>
                <a:spcPct val="10000"/>
              </a:spcBef>
              <a:spcAft>
                <a:spcPct val="10000"/>
              </a:spcAft>
              <a:buFontTx/>
              <a:buNone/>
            </a:pPr>
            <a:r>
              <a:rPr lang="zh-CN" altLang="en-US" sz="2000" dirty="0" smtClean="0">
                <a:solidFill>
                  <a:srgbClr val="C00000"/>
                </a:solidFill>
                <a:latin typeface="Times New Roman" pitchFamily="18" charset="0"/>
                <a:ea typeface="微软雅黑" pitchFamily="34" charset="-122"/>
                <a:cs typeface="Times New Roman" pitchFamily="18" charset="0"/>
              </a:rPr>
              <a:t>操作：用来表示分组类型</a:t>
            </a:r>
            <a:r>
              <a:rPr lang="zh-CN" altLang="en-US" sz="2000" dirty="0" smtClean="0">
                <a:solidFill>
                  <a:srgbClr val="1A3868"/>
                </a:solidFill>
                <a:latin typeface="微软雅黑" pitchFamily="34" charset="-122"/>
                <a:ea typeface="微软雅黑" pitchFamily="34" charset="-122"/>
                <a:cs typeface="Times New Roman" pitchFamily="18" charset="0"/>
              </a:rPr>
              <a:t>；</a:t>
            </a:r>
            <a:endParaRPr lang="en-US" altLang="zh-CN" sz="2000" dirty="0" smtClean="0">
              <a:solidFill>
                <a:srgbClr val="1A3868"/>
              </a:solidFill>
              <a:latin typeface="微软雅黑" pitchFamily="34" charset="-122"/>
              <a:ea typeface="微软雅黑" pitchFamily="34" charset="-122"/>
              <a:cs typeface="Times New Roman" pitchFamily="18" charset="0"/>
            </a:endParaRPr>
          </a:p>
          <a:p>
            <a:pPr>
              <a:lnSpc>
                <a:spcPct val="110000"/>
              </a:lnSpc>
              <a:spcBef>
                <a:spcPct val="10000"/>
              </a:spcBef>
              <a:spcAft>
                <a:spcPct val="10000"/>
              </a:spcAft>
            </a:pPr>
            <a:r>
              <a:rPr lang="zh-CN" altLang="en-US" sz="2000" dirty="0" smtClean="0">
                <a:solidFill>
                  <a:srgbClr val="1A3868"/>
                </a:solidFill>
                <a:latin typeface="微软雅黑" pitchFamily="34" charset="-122"/>
                <a:ea typeface="微软雅黑" pitchFamily="34" charset="-122"/>
                <a:cs typeface="Times New Roman" pitchFamily="18" charset="0"/>
              </a:rPr>
              <a:t>值为</a:t>
            </a:r>
            <a:r>
              <a:rPr lang="en-US" altLang="zh-CN" sz="2000" dirty="0" smtClean="0">
                <a:solidFill>
                  <a:srgbClr val="1A3868"/>
                </a:solidFill>
                <a:latin typeface="微软雅黑" pitchFamily="34" charset="-122"/>
                <a:ea typeface="微软雅黑" pitchFamily="34" charset="-122"/>
                <a:cs typeface="Times New Roman" pitchFamily="18" charset="0"/>
              </a:rPr>
              <a:t>1</a:t>
            </a:r>
            <a:r>
              <a:rPr lang="zh-CN" altLang="en-US" sz="2000" dirty="0" smtClean="0">
                <a:solidFill>
                  <a:srgbClr val="1A3868"/>
                </a:solidFill>
                <a:latin typeface="微软雅黑" pitchFamily="34" charset="-122"/>
                <a:ea typeface="微软雅黑" pitchFamily="34" charset="-122"/>
                <a:cs typeface="Times New Roman" pitchFamily="18" charset="0"/>
              </a:rPr>
              <a:t>，</a:t>
            </a:r>
            <a:r>
              <a:rPr lang="en-US" altLang="zh-CN" sz="2000" dirty="0" smtClean="0">
                <a:solidFill>
                  <a:srgbClr val="1A3868"/>
                </a:solidFill>
                <a:latin typeface="微软雅黑" pitchFamily="34" charset="-122"/>
                <a:ea typeface="微软雅黑" pitchFamily="34" charset="-122"/>
                <a:cs typeface="Times New Roman" pitchFamily="18" charset="0"/>
              </a:rPr>
              <a:t>ARP</a:t>
            </a:r>
            <a:r>
              <a:rPr lang="zh-CN" altLang="en-US" sz="2000" dirty="0" smtClean="0">
                <a:solidFill>
                  <a:srgbClr val="1A3868"/>
                </a:solidFill>
                <a:latin typeface="微软雅黑" pitchFamily="34" charset="-122"/>
                <a:ea typeface="微软雅黑" pitchFamily="34" charset="-122"/>
                <a:cs typeface="Times New Roman" pitchFamily="18" charset="0"/>
              </a:rPr>
              <a:t>请求分组；值为</a:t>
            </a:r>
            <a:r>
              <a:rPr lang="en-US" altLang="zh-CN" sz="2000" dirty="0" smtClean="0">
                <a:solidFill>
                  <a:srgbClr val="1A3868"/>
                </a:solidFill>
                <a:latin typeface="微软雅黑" pitchFamily="34" charset="-122"/>
                <a:ea typeface="微软雅黑" pitchFamily="34" charset="-122"/>
                <a:cs typeface="Times New Roman" pitchFamily="18" charset="0"/>
              </a:rPr>
              <a:t>2</a:t>
            </a:r>
            <a:r>
              <a:rPr lang="zh-CN" altLang="en-US" sz="2000" dirty="0" smtClean="0">
                <a:solidFill>
                  <a:srgbClr val="1A3868"/>
                </a:solidFill>
                <a:latin typeface="微软雅黑" pitchFamily="34" charset="-122"/>
                <a:ea typeface="微软雅黑" pitchFamily="34" charset="-122"/>
                <a:cs typeface="Times New Roman" pitchFamily="18" charset="0"/>
              </a:rPr>
              <a:t>，</a:t>
            </a:r>
            <a:r>
              <a:rPr lang="en-US" altLang="zh-CN" sz="2000" dirty="0" smtClean="0">
                <a:solidFill>
                  <a:srgbClr val="1A3868"/>
                </a:solidFill>
                <a:latin typeface="微软雅黑" pitchFamily="34" charset="-122"/>
                <a:ea typeface="微软雅黑" pitchFamily="34" charset="-122"/>
                <a:cs typeface="Times New Roman" pitchFamily="18" charset="0"/>
              </a:rPr>
              <a:t>ARP</a:t>
            </a:r>
            <a:r>
              <a:rPr lang="zh-CN" altLang="en-US" sz="2000" dirty="0" smtClean="0">
                <a:solidFill>
                  <a:srgbClr val="1A3868"/>
                </a:solidFill>
                <a:latin typeface="微软雅黑" pitchFamily="34" charset="-122"/>
                <a:ea typeface="微软雅黑" pitchFamily="34" charset="-122"/>
                <a:cs typeface="Times New Roman" pitchFamily="18" charset="0"/>
              </a:rPr>
              <a:t>响应分组；</a:t>
            </a:r>
            <a:endParaRPr lang="en-US" altLang="zh-CN" sz="2000" dirty="0" smtClean="0">
              <a:solidFill>
                <a:srgbClr val="1A3868"/>
              </a:solidFill>
              <a:latin typeface="微软雅黑" pitchFamily="34" charset="-122"/>
              <a:ea typeface="微软雅黑" pitchFamily="34" charset="-122"/>
              <a:cs typeface="Times New Roman" pitchFamily="18" charset="0"/>
            </a:endParaRPr>
          </a:p>
          <a:p>
            <a:pPr>
              <a:lnSpc>
                <a:spcPct val="110000"/>
              </a:lnSpc>
              <a:spcBef>
                <a:spcPct val="10000"/>
              </a:spcBef>
              <a:spcAft>
                <a:spcPct val="10000"/>
              </a:spcAft>
            </a:pPr>
            <a:r>
              <a:rPr lang="zh-CN" altLang="en-US" sz="2000" dirty="0" smtClean="0">
                <a:solidFill>
                  <a:srgbClr val="1A3868"/>
                </a:solidFill>
                <a:latin typeface="微软雅黑" pitchFamily="34" charset="-122"/>
                <a:ea typeface="微软雅黑" pitchFamily="34" charset="-122"/>
                <a:cs typeface="Times New Roman" pitchFamily="18" charset="0"/>
              </a:rPr>
              <a:t>值为</a:t>
            </a:r>
            <a:r>
              <a:rPr lang="en-US" altLang="zh-CN" sz="2000" dirty="0" smtClean="0">
                <a:solidFill>
                  <a:srgbClr val="1A3868"/>
                </a:solidFill>
                <a:latin typeface="微软雅黑" pitchFamily="34" charset="-122"/>
                <a:ea typeface="微软雅黑" pitchFamily="34" charset="-122"/>
                <a:cs typeface="Times New Roman" pitchFamily="18" charset="0"/>
              </a:rPr>
              <a:t>3</a:t>
            </a:r>
            <a:r>
              <a:rPr lang="zh-CN" altLang="en-US" sz="2000" dirty="0" smtClean="0">
                <a:solidFill>
                  <a:srgbClr val="1A3868"/>
                </a:solidFill>
                <a:latin typeface="微软雅黑" pitchFamily="34" charset="-122"/>
                <a:ea typeface="微软雅黑" pitchFamily="34" charset="-122"/>
                <a:cs typeface="Times New Roman" pitchFamily="18" charset="0"/>
              </a:rPr>
              <a:t>，</a:t>
            </a:r>
            <a:r>
              <a:rPr lang="en-US" altLang="zh-CN" sz="2000" dirty="0" smtClean="0">
                <a:solidFill>
                  <a:srgbClr val="1A3868"/>
                </a:solidFill>
                <a:latin typeface="微软雅黑" pitchFamily="34" charset="-122"/>
                <a:ea typeface="微软雅黑" pitchFamily="34" charset="-122"/>
                <a:cs typeface="Times New Roman" pitchFamily="18" charset="0"/>
              </a:rPr>
              <a:t>RARP</a:t>
            </a:r>
            <a:r>
              <a:rPr lang="zh-CN" altLang="en-US" sz="2000" dirty="0" smtClean="0">
                <a:solidFill>
                  <a:srgbClr val="1A3868"/>
                </a:solidFill>
                <a:latin typeface="微软雅黑" pitchFamily="34" charset="-122"/>
                <a:ea typeface="微软雅黑" pitchFamily="34" charset="-122"/>
                <a:cs typeface="Times New Roman" pitchFamily="18" charset="0"/>
              </a:rPr>
              <a:t>请求分组；值为</a:t>
            </a:r>
            <a:r>
              <a:rPr lang="en-US" altLang="zh-CN" sz="2000" dirty="0" smtClean="0">
                <a:solidFill>
                  <a:srgbClr val="1A3868"/>
                </a:solidFill>
                <a:latin typeface="微软雅黑" pitchFamily="34" charset="-122"/>
                <a:ea typeface="微软雅黑" pitchFamily="34" charset="-122"/>
                <a:cs typeface="Times New Roman" pitchFamily="18" charset="0"/>
              </a:rPr>
              <a:t>4</a:t>
            </a:r>
            <a:r>
              <a:rPr lang="zh-CN" altLang="en-US" sz="2000" dirty="0" smtClean="0">
                <a:solidFill>
                  <a:srgbClr val="1A3868"/>
                </a:solidFill>
                <a:latin typeface="微软雅黑" pitchFamily="34" charset="-122"/>
                <a:ea typeface="微软雅黑" pitchFamily="34" charset="-122"/>
                <a:cs typeface="Times New Roman" pitchFamily="18" charset="0"/>
              </a:rPr>
              <a:t>，</a:t>
            </a:r>
            <a:r>
              <a:rPr lang="en-US" altLang="zh-CN" sz="2000" dirty="0" smtClean="0">
                <a:solidFill>
                  <a:srgbClr val="1A3868"/>
                </a:solidFill>
                <a:latin typeface="微软雅黑" pitchFamily="34" charset="-122"/>
                <a:ea typeface="微软雅黑" pitchFamily="34" charset="-122"/>
                <a:cs typeface="Times New Roman" pitchFamily="18" charset="0"/>
              </a:rPr>
              <a:t>RARP</a:t>
            </a:r>
            <a:r>
              <a:rPr lang="zh-CN" altLang="en-US" sz="2000" dirty="0" smtClean="0">
                <a:solidFill>
                  <a:srgbClr val="1A3868"/>
                </a:solidFill>
                <a:latin typeface="微软雅黑" pitchFamily="34" charset="-122"/>
                <a:ea typeface="微软雅黑" pitchFamily="34" charset="-122"/>
                <a:cs typeface="Times New Roman" pitchFamily="18" charset="0"/>
              </a:rPr>
              <a:t>响应分组；</a:t>
            </a:r>
            <a:endParaRPr lang="en-US" altLang="zh-CN" sz="2000" dirty="0" smtClean="0">
              <a:solidFill>
                <a:srgbClr val="1A3868"/>
              </a:solidFill>
              <a:latin typeface="微软雅黑" pitchFamily="34" charset="-122"/>
              <a:ea typeface="微软雅黑" pitchFamily="34" charset="-122"/>
              <a:cs typeface="Times New Roman" pitchFamily="18" charset="0"/>
            </a:endParaRPr>
          </a:p>
          <a:p>
            <a:pPr>
              <a:lnSpc>
                <a:spcPct val="120000"/>
              </a:lnSpc>
              <a:spcBef>
                <a:spcPct val="35000"/>
              </a:spcBef>
              <a:spcAft>
                <a:spcPct val="10000"/>
              </a:spcAft>
              <a:buFontTx/>
              <a:buNone/>
            </a:pPr>
            <a:r>
              <a:rPr lang="zh-CN" altLang="en-US" sz="2000" dirty="0" smtClean="0">
                <a:solidFill>
                  <a:srgbClr val="1A3868"/>
                </a:solidFill>
                <a:latin typeface="微软雅黑" pitchFamily="34" charset="-122"/>
                <a:ea typeface="微软雅黑" pitchFamily="34" charset="-122"/>
                <a:cs typeface="Times New Roman" pitchFamily="18" charset="0"/>
              </a:rPr>
              <a:t>发送端硬件地址，发送端</a:t>
            </a:r>
            <a:r>
              <a:rPr lang="zh-CN" altLang="en-US" sz="2000" smtClean="0">
                <a:solidFill>
                  <a:srgbClr val="1A3868"/>
                </a:solidFill>
                <a:latin typeface="微软雅黑" pitchFamily="34" charset="-122"/>
                <a:ea typeface="微软雅黑" pitchFamily="34" charset="-122"/>
                <a:cs typeface="Times New Roman" pitchFamily="18" charset="0"/>
              </a:rPr>
              <a:t>协议地址</a:t>
            </a:r>
            <a:endParaRPr lang="zh-CN" altLang="en-US" sz="2000" dirty="0" smtClean="0">
              <a:solidFill>
                <a:srgbClr val="1A3868"/>
              </a:solidFill>
              <a:latin typeface="微软雅黑" pitchFamily="34" charset="-122"/>
              <a:ea typeface="微软雅黑" pitchFamily="34" charset="-122"/>
              <a:cs typeface="Times New Roman" pitchFamily="18" charset="0"/>
            </a:endParaRPr>
          </a:p>
          <a:p>
            <a:pPr>
              <a:lnSpc>
                <a:spcPct val="110000"/>
              </a:lnSpc>
              <a:spcBef>
                <a:spcPct val="10000"/>
              </a:spcBef>
              <a:spcAft>
                <a:spcPct val="10000"/>
              </a:spcAft>
            </a:pPr>
            <a:r>
              <a:rPr lang="zh-CN" altLang="en-US" sz="2000" dirty="0" smtClean="0">
                <a:solidFill>
                  <a:srgbClr val="1A3868"/>
                </a:solidFill>
                <a:latin typeface="微软雅黑" pitchFamily="34" charset="-122"/>
                <a:ea typeface="微软雅黑" pitchFamily="34" charset="-122"/>
                <a:cs typeface="Times New Roman" pitchFamily="18" charset="0"/>
              </a:rPr>
              <a:t>字段长度可变，表示源结点物理地址长度；</a:t>
            </a:r>
            <a:endParaRPr lang="en-US" altLang="zh-CN" sz="2000" dirty="0" smtClean="0">
              <a:solidFill>
                <a:srgbClr val="1A3868"/>
              </a:solidFill>
              <a:latin typeface="微软雅黑" pitchFamily="34" charset="-122"/>
              <a:ea typeface="微软雅黑" pitchFamily="34" charset="-122"/>
              <a:cs typeface="Times New Roman" pitchFamily="18" charset="0"/>
            </a:endParaRPr>
          </a:p>
          <a:p>
            <a:pPr>
              <a:lnSpc>
                <a:spcPct val="110000"/>
              </a:lnSpc>
              <a:spcBef>
                <a:spcPct val="10000"/>
              </a:spcBef>
              <a:spcAft>
                <a:spcPct val="10000"/>
              </a:spcAft>
            </a:pPr>
            <a:r>
              <a:rPr lang="zh-CN" altLang="en-US" sz="2000" dirty="0" smtClean="0">
                <a:solidFill>
                  <a:srgbClr val="1A3868"/>
                </a:solidFill>
                <a:latin typeface="微软雅黑" pitchFamily="34" charset="-122"/>
                <a:ea typeface="微软雅黑" pitchFamily="34" charset="-122"/>
                <a:cs typeface="Times New Roman" pitchFamily="18" charset="0"/>
              </a:rPr>
              <a:t>表示源结点网络层地址；</a:t>
            </a:r>
            <a:endParaRPr lang="en-US" altLang="zh-CN" sz="2000" dirty="0" smtClean="0">
              <a:solidFill>
                <a:srgbClr val="1A3868"/>
              </a:solidFill>
              <a:latin typeface="微软雅黑" pitchFamily="34" charset="-122"/>
              <a:ea typeface="微软雅黑" pitchFamily="34" charset="-122"/>
              <a:cs typeface="Times New Roman" pitchFamily="18" charset="0"/>
            </a:endParaRPr>
          </a:p>
          <a:p>
            <a:pPr>
              <a:lnSpc>
                <a:spcPct val="120000"/>
              </a:lnSpc>
              <a:spcBef>
                <a:spcPct val="35000"/>
              </a:spcBef>
              <a:spcAft>
                <a:spcPct val="10000"/>
              </a:spcAft>
              <a:buFontTx/>
              <a:buNone/>
            </a:pPr>
            <a:r>
              <a:rPr lang="zh-CN" altLang="en-US" sz="2000" dirty="0" smtClean="0">
                <a:solidFill>
                  <a:srgbClr val="1A3868"/>
                </a:solidFill>
                <a:latin typeface="微软雅黑" pitchFamily="34" charset="-122"/>
                <a:ea typeface="微软雅黑" pitchFamily="34" charset="-122"/>
                <a:cs typeface="Times New Roman" pitchFamily="18" charset="0"/>
              </a:rPr>
              <a:t>目的端硬件地址，目的端协议地址</a:t>
            </a:r>
          </a:p>
          <a:p>
            <a:pPr>
              <a:lnSpc>
                <a:spcPct val="110000"/>
              </a:lnSpc>
              <a:spcBef>
                <a:spcPct val="10000"/>
              </a:spcBef>
              <a:spcAft>
                <a:spcPct val="10000"/>
              </a:spcAft>
            </a:pPr>
            <a:r>
              <a:rPr lang="zh-CN" altLang="en-US" sz="2000" dirty="0" smtClean="0">
                <a:solidFill>
                  <a:srgbClr val="1A3868"/>
                </a:solidFill>
                <a:latin typeface="微软雅黑" pitchFamily="34" charset="-122"/>
                <a:ea typeface="微软雅黑" pitchFamily="34" charset="-122"/>
                <a:cs typeface="Times New Roman" pitchFamily="18" charset="0"/>
              </a:rPr>
              <a:t>字段长度可变，表示目的结点物理地址长度；</a:t>
            </a:r>
            <a:endParaRPr lang="en-US" altLang="zh-CN" sz="2000" dirty="0" smtClean="0">
              <a:solidFill>
                <a:srgbClr val="1A3868"/>
              </a:solidFill>
              <a:latin typeface="微软雅黑" pitchFamily="34" charset="-122"/>
              <a:ea typeface="微软雅黑" pitchFamily="34" charset="-122"/>
              <a:cs typeface="Times New Roman" pitchFamily="18" charset="0"/>
            </a:endParaRPr>
          </a:p>
          <a:p>
            <a:pPr>
              <a:lnSpc>
                <a:spcPct val="110000"/>
              </a:lnSpc>
              <a:spcBef>
                <a:spcPct val="10000"/>
              </a:spcBef>
              <a:spcAft>
                <a:spcPct val="10000"/>
              </a:spcAft>
            </a:pPr>
            <a:r>
              <a:rPr lang="zh-CN" altLang="en-US" sz="2000" dirty="0" smtClean="0">
                <a:solidFill>
                  <a:srgbClr val="1A3868"/>
                </a:solidFill>
                <a:latin typeface="微软雅黑" pitchFamily="34" charset="-122"/>
                <a:ea typeface="微软雅黑" pitchFamily="34" charset="-122"/>
                <a:cs typeface="Times New Roman" pitchFamily="18" charset="0"/>
              </a:rPr>
              <a:t>表示目的结点网络层地址。</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继续教育">
  <a:themeElements>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继续教育">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继续教育</Template>
  <TotalTime>9246</TotalTime>
  <Words>1652</Words>
  <Application>Microsoft Office PowerPoint</Application>
  <PresentationFormat>自定义</PresentationFormat>
  <Paragraphs>184</Paragraphs>
  <Slides>20</Slides>
  <Notes>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黑体</vt:lpstr>
      <vt:lpstr>华文行楷</vt:lpstr>
      <vt:lpstr>华文楷体</vt:lpstr>
      <vt:lpstr>华文新魏</vt:lpstr>
      <vt:lpstr>楷体_GB2312</vt:lpstr>
      <vt:lpstr>宋体</vt:lpstr>
      <vt:lpstr>宋体</vt:lpstr>
      <vt:lpstr>微软雅黑</vt:lpstr>
      <vt:lpstr>Arial</vt:lpstr>
      <vt:lpstr>Constantia</vt:lpstr>
      <vt:lpstr>Tahoma</vt:lpstr>
      <vt:lpstr>Times New Roman</vt:lpstr>
      <vt:lpstr>Wingdings</vt:lpstr>
      <vt:lpstr>继续教育</vt:lpstr>
      <vt:lpstr>计算机网络</vt:lpstr>
      <vt:lpstr>PowerPoint 演示文稿</vt:lpstr>
      <vt:lpstr>IP 地址与硬件地址 </vt:lpstr>
      <vt:lpstr>PowerPoint 演示文稿</vt:lpstr>
      <vt:lpstr>PowerPoint 演示文稿</vt:lpstr>
      <vt:lpstr>二、地址解析协议</vt:lpstr>
      <vt:lpstr>ARP 分组格式</vt:lpstr>
      <vt:lpstr>ARP分组字段的作用</vt:lpstr>
      <vt:lpstr>PowerPoint 演示文稿</vt:lpstr>
      <vt:lpstr>PowerPoint 演示文稿</vt:lpstr>
      <vt:lpstr>ARP请求与应答</vt:lpstr>
      <vt:lpstr>ARP 高速缓存</vt:lpstr>
      <vt:lpstr>PowerPoint 演示文稿</vt:lpstr>
      <vt:lpstr>目标主机和源主机不在同一局域网</vt:lpstr>
      <vt:lpstr>使用 ARP 的四种典型情况 </vt:lpstr>
      <vt:lpstr>逆地址解析协议 RARP </vt:lpstr>
      <vt:lpstr>三、代理ARP技术</vt:lpstr>
      <vt:lpstr>PowerPoint 演示文稿</vt:lpstr>
      <vt:lpstr>选择</vt:lpstr>
      <vt:lpstr>1：05-2A-00-12-88-11  2：0A-20-00-02-08-06 3：09-2A-00-00-22-10  4：128.2.0.1 5：128.4.0.1  6：02-2B-01-50-26-66</vt:lpstr>
    </vt:vector>
  </TitlesOfParts>
  <Company>tonecom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文件传输协议（一）</dc:title>
  <dc:creator>xjd</dc:creator>
  <cp:lastModifiedBy>Microsoft</cp:lastModifiedBy>
  <cp:revision>1076</cp:revision>
  <cp:lastPrinted>1999-06-03T07:41:47Z</cp:lastPrinted>
  <dcterms:created xsi:type="dcterms:W3CDTF">1999-05-31T06:37:31Z</dcterms:created>
  <dcterms:modified xsi:type="dcterms:W3CDTF">2017-10-25T07:20:07Z</dcterms:modified>
</cp:coreProperties>
</file>